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50" r:id="rId5"/>
    <p:sldMasterId id="2147483957" r:id="rId6"/>
    <p:sldMasterId id="2147483970" r:id="rId7"/>
    <p:sldMasterId id="2147483982" r:id="rId8"/>
  </p:sldMasterIdLst>
  <p:notesMasterIdLst>
    <p:notesMasterId r:id="rId28"/>
  </p:notesMasterIdLst>
  <p:handoutMasterIdLst>
    <p:handoutMasterId r:id="rId29"/>
  </p:handoutMasterIdLst>
  <p:sldIdLst>
    <p:sldId id="256" r:id="rId9"/>
    <p:sldId id="276" r:id="rId10"/>
    <p:sldId id="258" r:id="rId11"/>
    <p:sldId id="2147481616" r:id="rId12"/>
    <p:sldId id="275" r:id="rId13"/>
    <p:sldId id="2147481617" r:id="rId14"/>
    <p:sldId id="2147481625" r:id="rId15"/>
    <p:sldId id="266" r:id="rId16"/>
    <p:sldId id="641" r:id="rId17"/>
    <p:sldId id="2147481636" r:id="rId18"/>
    <p:sldId id="2147481632" r:id="rId19"/>
    <p:sldId id="2147481619" r:id="rId20"/>
    <p:sldId id="2147481631" r:id="rId21"/>
    <p:sldId id="2147481633" r:id="rId22"/>
    <p:sldId id="2147481634" r:id="rId23"/>
    <p:sldId id="2147481637" r:id="rId24"/>
    <p:sldId id="2147481641" r:id="rId25"/>
    <p:sldId id="2147481630" r:id="rId26"/>
    <p:sldId id="436" r:id="rId27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3088B6"/>
    <a:srgbClr val="8197A6"/>
    <a:srgbClr val="F1666A"/>
    <a:srgbClr val="D9D9D9"/>
    <a:srgbClr val="053249"/>
    <a:srgbClr val="003249"/>
    <a:srgbClr val="335E6F"/>
    <a:srgbClr val="006196"/>
    <a:srgbClr val="6DCFF6"/>
    <a:srgbClr val="FFC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84" y="120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yprien Corgnet" userId="b0996aba-3dfa-4b09-b7f2-16c420041812" providerId="ADAL" clId="{5E20204A-0E81-46E2-A4E4-89A99E167B18}"/>
    <pc:docChg chg="delSld">
      <pc:chgData name="Cyprien Corgnet" userId="b0996aba-3dfa-4b09-b7f2-16c420041812" providerId="ADAL" clId="{5E20204A-0E81-46E2-A4E4-89A99E167B18}" dt="2024-10-28T10:58:24.373" v="2" actId="47"/>
      <pc:docMkLst>
        <pc:docMk/>
      </pc:docMkLst>
      <pc:sldChg chg="del">
        <pc:chgData name="Cyprien Corgnet" userId="b0996aba-3dfa-4b09-b7f2-16c420041812" providerId="ADAL" clId="{5E20204A-0E81-46E2-A4E4-89A99E167B18}" dt="2024-10-28T10:58:24.373" v="2" actId="47"/>
        <pc:sldMkLst>
          <pc:docMk/>
          <pc:sldMk cId="1488442349" sldId="2147481628"/>
        </pc:sldMkLst>
      </pc:sldChg>
      <pc:sldChg chg="del">
        <pc:chgData name="Cyprien Corgnet" userId="b0996aba-3dfa-4b09-b7f2-16c420041812" providerId="ADAL" clId="{5E20204A-0E81-46E2-A4E4-89A99E167B18}" dt="2024-10-28T10:57:12.539" v="0" actId="47"/>
        <pc:sldMkLst>
          <pc:docMk/>
          <pc:sldMk cId="200255728" sldId="2147481642"/>
        </pc:sldMkLst>
      </pc:sldChg>
      <pc:sldChg chg="del">
        <pc:chgData name="Cyprien Corgnet" userId="b0996aba-3dfa-4b09-b7f2-16c420041812" providerId="ADAL" clId="{5E20204A-0E81-46E2-A4E4-89A99E167B18}" dt="2024-10-28T10:57:14.129" v="1" actId="47"/>
        <pc:sldMkLst>
          <pc:docMk/>
          <pc:sldMk cId="262787672" sldId="214748164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53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9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2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0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3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69.png"/><Relationship Id="rId3" Type="http://schemas.openxmlformats.org/officeDocument/2006/relationships/image" Target="../media/image51.png"/><Relationship Id="rId21" Type="http://schemas.openxmlformats.org/officeDocument/2006/relationships/image" Target="../media/image65.png"/><Relationship Id="rId7" Type="http://schemas.openxmlformats.org/officeDocument/2006/relationships/image" Target="../media/image3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8.png"/><Relationship Id="rId2" Type="http://schemas.openxmlformats.org/officeDocument/2006/relationships/image" Target="../media/image30.jpe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png"/><Relationship Id="rId11" Type="http://schemas.openxmlformats.org/officeDocument/2006/relationships/image" Target="../media/image55.png"/><Relationship Id="rId24" Type="http://schemas.openxmlformats.org/officeDocument/2006/relationships/image" Target="../media/image67.png"/><Relationship Id="rId5" Type="http://schemas.openxmlformats.org/officeDocument/2006/relationships/image" Target="../media/image40.png"/><Relationship Id="rId15" Type="http://schemas.openxmlformats.org/officeDocument/2006/relationships/image" Target="../media/image59.png"/><Relationship Id="rId23" Type="http://schemas.openxmlformats.org/officeDocument/2006/relationships/image" Target="../media/image46.png"/><Relationship Id="rId28" Type="http://schemas.openxmlformats.org/officeDocument/2006/relationships/image" Target="../media/image36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52.png"/><Relationship Id="rId9" Type="http://schemas.openxmlformats.org/officeDocument/2006/relationships/image" Target="../media/image8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0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8.png"/><Relationship Id="rId3" Type="http://schemas.openxmlformats.org/officeDocument/2006/relationships/image" Target="../media/image2.png"/><Relationship Id="rId21" Type="http://schemas.openxmlformats.org/officeDocument/2006/relationships/image" Target="../media/image64.png"/><Relationship Id="rId7" Type="http://schemas.openxmlformats.org/officeDocument/2006/relationships/image" Target="../media/image41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7.png"/><Relationship Id="rId2" Type="http://schemas.openxmlformats.org/officeDocument/2006/relationships/image" Target="../media/image31.jpe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0.png"/><Relationship Id="rId11" Type="http://schemas.openxmlformats.org/officeDocument/2006/relationships/image" Target="../media/image54.png"/><Relationship Id="rId24" Type="http://schemas.openxmlformats.org/officeDocument/2006/relationships/image" Target="../media/image46.png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0.png"/><Relationship Id="rId10" Type="http://schemas.openxmlformats.org/officeDocument/2006/relationships/image" Target="../media/image8.png"/><Relationship Id="rId19" Type="http://schemas.openxmlformats.org/officeDocument/2006/relationships/image" Target="../media/image62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69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8.png"/><Relationship Id="rId3" Type="http://schemas.openxmlformats.org/officeDocument/2006/relationships/image" Target="../media/image2.png"/><Relationship Id="rId21" Type="http://schemas.openxmlformats.org/officeDocument/2006/relationships/image" Target="../media/image64.png"/><Relationship Id="rId7" Type="http://schemas.openxmlformats.org/officeDocument/2006/relationships/image" Target="../media/image41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7.png"/><Relationship Id="rId2" Type="http://schemas.openxmlformats.org/officeDocument/2006/relationships/image" Target="../media/image33.jpe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0.png"/><Relationship Id="rId11" Type="http://schemas.openxmlformats.org/officeDocument/2006/relationships/image" Target="../media/image54.png"/><Relationship Id="rId24" Type="http://schemas.openxmlformats.org/officeDocument/2006/relationships/image" Target="../media/image46.png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0.png"/><Relationship Id="rId10" Type="http://schemas.openxmlformats.org/officeDocument/2006/relationships/image" Target="../media/image8.png"/><Relationship Id="rId19" Type="http://schemas.openxmlformats.org/officeDocument/2006/relationships/image" Target="../media/image62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69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8.png"/><Relationship Id="rId3" Type="http://schemas.openxmlformats.org/officeDocument/2006/relationships/image" Target="../media/image2.png"/><Relationship Id="rId21" Type="http://schemas.openxmlformats.org/officeDocument/2006/relationships/image" Target="../media/image64.png"/><Relationship Id="rId7" Type="http://schemas.openxmlformats.org/officeDocument/2006/relationships/image" Target="../media/image41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7.png"/><Relationship Id="rId2" Type="http://schemas.openxmlformats.org/officeDocument/2006/relationships/image" Target="../media/image34.jpe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0.png"/><Relationship Id="rId11" Type="http://schemas.openxmlformats.org/officeDocument/2006/relationships/image" Target="../media/image54.png"/><Relationship Id="rId24" Type="http://schemas.openxmlformats.org/officeDocument/2006/relationships/image" Target="../media/image46.png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0.png"/><Relationship Id="rId10" Type="http://schemas.openxmlformats.org/officeDocument/2006/relationships/image" Target="../media/image8.png"/><Relationship Id="rId19" Type="http://schemas.openxmlformats.org/officeDocument/2006/relationships/image" Target="../media/image62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6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5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4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Releasable to the Public</a:t>
            </a:r>
            <a:endParaRPr lang="en-GB" sz="800" noProof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29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9" name="Picture 98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502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440BF7BC-B34F-4433-92C7-6C44753A6C69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D3886876-46B4-435E-815C-C4EE1E0CE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DD097B1D-FB4D-4BAB-84C4-401861A41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AE740CFC-D88F-4662-B272-2A11625ED3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D12ABF30-9824-44B3-9630-55F4C9625E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52E59E1-4F9F-4320-B851-06A76A18F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D35497CD-9E6C-4B09-9009-97F8A8EB5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DF217C9F-172F-4E9E-9A66-A7CD967D53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66FCB59D-3062-4757-8BFB-22C932BC53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131" descr="fi.png">
              <a:extLst>
                <a:ext uri="{FF2B5EF4-FFF2-40B4-BE49-F238E27FC236}">
                  <a16:creationId xmlns:a16="http://schemas.microsoft.com/office/drawing/2014/main" id="{857FBF31-3267-4A85-B93D-D5F66D465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2" descr="fr.png">
              <a:extLst>
                <a:ext uri="{FF2B5EF4-FFF2-40B4-BE49-F238E27FC236}">
                  <a16:creationId xmlns:a16="http://schemas.microsoft.com/office/drawing/2014/main" id="{AC3AC60A-A22A-4771-BBEA-4A4A79EA8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3" descr="gr.png">
              <a:extLst>
                <a:ext uri="{FF2B5EF4-FFF2-40B4-BE49-F238E27FC236}">
                  <a16:creationId xmlns:a16="http://schemas.microsoft.com/office/drawing/2014/main" id="{95C7D437-D0D4-4871-A7A9-4FB01C49B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4" descr="hu.png">
              <a:extLst>
                <a:ext uri="{FF2B5EF4-FFF2-40B4-BE49-F238E27FC236}">
                  <a16:creationId xmlns:a16="http://schemas.microsoft.com/office/drawing/2014/main" id="{9AA03365-688C-4189-9CF4-77654972D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5" descr="ie.png">
              <a:extLst>
                <a:ext uri="{FF2B5EF4-FFF2-40B4-BE49-F238E27FC236}">
                  <a16:creationId xmlns:a16="http://schemas.microsoft.com/office/drawing/2014/main" id="{FB0E5814-0AB6-4AC5-9674-4C73FE8D7A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6" descr="it.png">
              <a:extLst>
                <a:ext uri="{FF2B5EF4-FFF2-40B4-BE49-F238E27FC236}">
                  <a16:creationId xmlns:a16="http://schemas.microsoft.com/office/drawing/2014/main" id="{DC3DD283-869F-47D0-A48A-4F1B3DCD89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7" descr="lu.png">
              <a:extLst>
                <a:ext uri="{FF2B5EF4-FFF2-40B4-BE49-F238E27FC236}">
                  <a16:creationId xmlns:a16="http://schemas.microsoft.com/office/drawing/2014/main" id="{85D43585-9A22-4D20-8F48-346B16189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8" descr="nl.png">
              <a:extLst>
                <a:ext uri="{FF2B5EF4-FFF2-40B4-BE49-F238E27FC236}">
                  <a16:creationId xmlns:a16="http://schemas.microsoft.com/office/drawing/2014/main" id="{237E0A86-2B7A-4934-A712-1A7DAA2F0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9" descr="no.png">
              <a:extLst>
                <a:ext uri="{FF2B5EF4-FFF2-40B4-BE49-F238E27FC236}">
                  <a16:creationId xmlns:a16="http://schemas.microsoft.com/office/drawing/2014/main" id="{BA522E5F-812F-441E-8D49-50204B024A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40" descr="pl.png">
              <a:extLst>
                <a:ext uri="{FF2B5EF4-FFF2-40B4-BE49-F238E27FC236}">
                  <a16:creationId xmlns:a16="http://schemas.microsoft.com/office/drawing/2014/main" id="{5C25A66E-F50A-4AC7-AE2A-253DC36475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1" descr="pt.png">
              <a:extLst>
                <a:ext uri="{FF2B5EF4-FFF2-40B4-BE49-F238E27FC236}">
                  <a16:creationId xmlns:a16="http://schemas.microsoft.com/office/drawing/2014/main" id="{871FA8BE-D304-45C2-AC4E-787E09F2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2" descr="ro.png">
              <a:extLst>
                <a:ext uri="{FF2B5EF4-FFF2-40B4-BE49-F238E27FC236}">
                  <a16:creationId xmlns:a16="http://schemas.microsoft.com/office/drawing/2014/main" id="{C4853C68-B8CF-4FE0-83DC-780A833866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3" descr="se.png">
              <a:extLst>
                <a:ext uri="{FF2B5EF4-FFF2-40B4-BE49-F238E27FC236}">
                  <a16:creationId xmlns:a16="http://schemas.microsoft.com/office/drawing/2014/main" id="{1E1D2C75-A8F1-432D-B413-3E29B7CA8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4" descr="uk.png">
              <a:extLst>
                <a:ext uri="{FF2B5EF4-FFF2-40B4-BE49-F238E27FC236}">
                  <a16:creationId xmlns:a16="http://schemas.microsoft.com/office/drawing/2014/main" id="{F0D1B348-FFED-48BE-B0F9-D78EE5FE9E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5" descr="ca.png">
              <a:extLst>
                <a:ext uri="{FF2B5EF4-FFF2-40B4-BE49-F238E27FC236}">
                  <a16:creationId xmlns:a16="http://schemas.microsoft.com/office/drawing/2014/main" id="{5B719153-ECAB-4C91-A5DA-A5770D2A4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6">
              <a:extLst>
                <a:ext uri="{FF2B5EF4-FFF2-40B4-BE49-F238E27FC236}">
                  <a16:creationId xmlns:a16="http://schemas.microsoft.com/office/drawing/2014/main" id="{05FC866A-66E0-4D16-B82F-F2A39DF75C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8" name="Picture 147" descr="si.png">
              <a:extLst>
                <a:ext uri="{FF2B5EF4-FFF2-40B4-BE49-F238E27FC236}">
                  <a16:creationId xmlns:a16="http://schemas.microsoft.com/office/drawing/2014/main" id="{DDA4AA46-85CD-455A-88E6-E55FBA6A29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3D8EFE9-2B65-41B7-8890-FC741C413786}"/>
              </a:ext>
            </a:extLst>
          </p:cNvPr>
          <p:cNvPicPr>
            <a:picLocks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E59789FD-0EA2-4C0F-A892-2BD716E05C8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92" name="Picture 123" descr="at.png">
              <a:extLst>
                <a:ext uri="{FF2B5EF4-FFF2-40B4-BE49-F238E27FC236}">
                  <a16:creationId xmlns:a16="http://schemas.microsoft.com/office/drawing/2014/main" id="{E0204FF9-5EFA-4CD2-8E80-05FEA2DA4F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124" descr="be.png">
              <a:extLst>
                <a:ext uri="{FF2B5EF4-FFF2-40B4-BE49-F238E27FC236}">
                  <a16:creationId xmlns:a16="http://schemas.microsoft.com/office/drawing/2014/main" id="{AD0FBA18-1F11-4311-8CBB-B541FEF62A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125" descr="ch.png">
              <a:extLst>
                <a:ext uri="{FF2B5EF4-FFF2-40B4-BE49-F238E27FC236}">
                  <a16:creationId xmlns:a16="http://schemas.microsoft.com/office/drawing/2014/main" id="{C8BADCDB-CFF6-4A9A-96EF-0A9803587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126" descr="cz.png">
              <a:extLst>
                <a:ext uri="{FF2B5EF4-FFF2-40B4-BE49-F238E27FC236}">
                  <a16:creationId xmlns:a16="http://schemas.microsoft.com/office/drawing/2014/main" id="{93D9E1DC-B125-4ADB-9C4C-F81018E26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127" descr="de.png">
              <a:extLst>
                <a:ext uri="{FF2B5EF4-FFF2-40B4-BE49-F238E27FC236}">
                  <a16:creationId xmlns:a16="http://schemas.microsoft.com/office/drawing/2014/main" id="{8A830C3F-B2B6-4DD9-9410-D6D37F1F54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128" descr="dk.png">
              <a:extLst>
                <a:ext uri="{FF2B5EF4-FFF2-40B4-BE49-F238E27FC236}">
                  <a16:creationId xmlns:a16="http://schemas.microsoft.com/office/drawing/2014/main" id="{2101810F-B79F-4218-9079-467E033D6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129" descr="ee.png">
              <a:extLst>
                <a:ext uri="{FF2B5EF4-FFF2-40B4-BE49-F238E27FC236}">
                  <a16:creationId xmlns:a16="http://schemas.microsoft.com/office/drawing/2014/main" id="{9E6C0BB8-FC17-4A30-B2A2-86641B275B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130" descr="es.png">
              <a:extLst>
                <a:ext uri="{FF2B5EF4-FFF2-40B4-BE49-F238E27FC236}">
                  <a16:creationId xmlns:a16="http://schemas.microsoft.com/office/drawing/2014/main" id="{7B2C6903-C6B7-4024-9762-4E90682498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31" descr="fi.png">
              <a:extLst>
                <a:ext uri="{FF2B5EF4-FFF2-40B4-BE49-F238E27FC236}">
                  <a16:creationId xmlns:a16="http://schemas.microsoft.com/office/drawing/2014/main" id="{96EBEFBC-5962-42AE-87E1-59680768F9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32" descr="fr.png">
              <a:extLst>
                <a:ext uri="{FF2B5EF4-FFF2-40B4-BE49-F238E27FC236}">
                  <a16:creationId xmlns:a16="http://schemas.microsoft.com/office/drawing/2014/main" id="{216EEBCA-6382-4431-9DCB-EDBD00481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33" descr="gr.png">
              <a:extLst>
                <a:ext uri="{FF2B5EF4-FFF2-40B4-BE49-F238E27FC236}">
                  <a16:creationId xmlns:a16="http://schemas.microsoft.com/office/drawing/2014/main" id="{EF075456-921F-4F24-8D6C-BDBED624D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34" descr="hu.png">
              <a:extLst>
                <a:ext uri="{FF2B5EF4-FFF2-40B4-BE49-F238E27FC236}">
                  <a16:creationId xmlns:a16="http://schemas.microsoft.com/office/drawing/2014/main" id="{DF06615A-1C78-4FA9-B193-8782BD3848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35" descr="ie.png">
              <a:extLst>
                <a:ext uri="{FF2B5EF4-FFF2-40B4-BE49-F238E27FC236}">
                  <a16:creationId xmlns:a16="http://schemas.microsoft.com/office/drawing/2014/main" id="{8BABB360-2D81-4E2C-8FBF-2BE2EE986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36" descr="it.png">
              <a:extLst>
                <a:ext uri="{FF2B5EF4-FFF2-40B4-BE49-F238E27FC236}">
                  <a16:creationId xmlns:a16="http://schemas.microsoft.com/office/drawing/2014/main" id="{D8241C33-42E8-47C2-B51A-D826A3179C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37" descr="lu.png">
              <a:extLst>
                <a:ext uri="{FF2B5EF4-FFF2-40B4-BE49-F238E27FC236}">
                  <a16:creationId xmlns:a16="http://schemas.microsoft.com/office/drawing/2014/main" id="{1271C06B-B89A-4EEB-AE76-F10694645F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38" descr="nl.png">
              <a:extLst>
                <a:ext uri="{FF2B5EF4-FFF2-40B4-BE49-F238E27FC236}">
                  <a16:creationId xmlns:a16="http://schemas.microsoft.com/office/drawing/2014/main" id="{3095DA32-D902-4C89-93C7-48A327350A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39" descr="no.png">
              <a:extLst>
                <a:ext uri="{FF2B5EF4-FFF2-40B4-BE49-F238E27FC236}">
                  <a16:creationId xmlns:a16="http://schemas.microsoft.com/office/drawing/2014/main" id="{81D53F8D-AC71-48F5-B043-106884B49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40" descr="pl.png">
              <a:extLst>
                <a:ext uri="{FF2B5EF4-FFF2-40B4-BE49-F238E27FC236}">
                  <a16:creationId xmlns:a16="http://schemas.microsoft.com/office/drawing/2014/main" id="{3F32C7B2-83C6-4236-996B-74400A8C35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41" descr="pt.png">
              <a:extLst>
                <a:ext uri="{FF2B5EF4-FFF2-40B4-BE49-F238E27FC236}">
                  <a16:creationId xmlns:a16="http://schemas.microsoft.com/office/drawing/2014/main" id="{2A42C3A9-2AE1-4193-848B-5443CBAB6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42" descr="ro.png">
              <a:extLst>
                <a:ext uri="{FF2B5EF4-FFF2-40B4-BE49-F238E27FC236}">
                  <a16:creationId xmlns:a16="http://schemas.microsoft.com/office/drawing/2014/main" id="{0E37C70D-744A-42F6-A5E1-58E75BA7C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43" descr="se.png">
              <a:extLst>
                <a:ext uri="{FF2B5EF4-FFF2-40B4-BE49-F238E27FC236}">
                  <a16:creationId xmlns:a16="http://schemas.microsoft.com/office/drawing/2014/main" id="{DFE8F438-F990-42B8-9D68-79FE03EBF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44" descr="uk.png">
              <a:extLst>
                <a:ext uri="{FF2B5EF4-FFF2-40B4-BE49-F238E27FC236}">
                  <a16:creationId xmlns:a16="http://schemas.microsoft.com/office/drawing/2014/main" id="{3CF1FB40-262C-4153-B744-E7233DFF5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45" descr="ca.png">
              <a:extLst>
                <a:ext uri="{FF2B5EF4-FFF2-40B4-BE49-F238E27FC236}">
                  <a16:creationId xmlns:a16="http://schemas.microsoft.com/office/drawing/2014/main" id="{66056919-7533-4849-ABF9-C7A10E9BBD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46">
              <a:extLst>
                <a:ext uri="{FF2B5EF4-FFF2-40B4-BE49-F238E27FC236}">
                  <a16:creationId xmlns:a16="http://schemas.microsoft.com/office/drawing/2014/main" id="{E69B511B-8C38-4657-A38E-8F6796AB19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47" descr="si.png">
              <a:extLst>
                <a:ext uri="{FF2B5EF4-FFF2-40B4-BE49-F238E27FC236}">
                  <a16:creationId xmlns:a16="http://schemas.microsoft.com/office/drawing/2014/main" id="{3BEB1A9B-8E64-4E11-BBF4-BB71FE6E4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3" name="Picture 5">
            <a:extLst>
              <a:ext uri="{FF2B5EF4-FFF2-40B4-BE49-F238E27FC236}">
                <a16:creationId xmlns:a16="http://schemas.microsoft.com/office/drawing/2014/main" id="{F21F1BF2-A799-4B0C-94A0-623E5F0B8903}"/>
              </a:ext>
            </a:extLst>
          </p:cNvPr>
          <p:cNvPicPr>
            <a:picLocks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122">
            <a:extLst>
              <a:ext uri="{FF2B5EF4-FFF2-40B4-BE49-F238E27FC236}">
                <a16:creationId xmlns:a16="http://schemas.microsoft.com/office/drawing/2014/main" id="{7A760FB0-B64B-43FB-AC0E-A475EE584F38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8" name="Picture 123" descr="at.png">
              <a:extLst>
                <a:ext uri="{FF2B5EF4-FFF2-40B4-BE49-F238E27FC236}">
                  <a16:creationId xmlns:a16="http://schemas.microsoft.com/office/drawing/2014/main" id="{F2EBB9A4-D19D-4DF8-911D-A2770B803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124" descr="be.png">
              <a:extLst>
                <a:ext uri="{FF2B5EF4-FFF2-40B4-BE49-F238E27FC236}">
                  <a16:creationId xmlns:a16="http://schemas.microsoft.com/office/drawing/2014/main" id="{8A2C120C-7AB4-48D6-AF4B-3D38A6C99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5" descr="ch.png">
              <a:extLst>
                <a:ext uri="{FF2B5EF4-FFF2-40B4-BE49-F238E27FC236}">
                  <a16:creationId xmlns:a16="http://schemas.microsoft.com/office/drawing/2014/main" id="{6BE12465-731D-43F6-A86F-04AFC9D5D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6" descr="cz.png">
              <a:extLst>
                <a:ext uri="{FF2B5EF4-FFF2-40B4-BE49-F238E27FC236}">
                  <a16:creationId xmlns:a16="http://schemas.microsoft.com/office/drawing/2014/main" id="{F8546346-D4FB-4C19-B325-3D8410ACD4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7" descr="de.png">
              <a:extLst>
                <a:ext uri="{FF2B5EF4-FFF2-40B4-BE49-F238E27FC236}">
                  <a16:creationId xmlns:a16="http://schemas.microsoft.com/office/drawing/2014/main" id="{C0A8A0DC-63BD-40F1-91F6-DC2AB9F26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8" descr="dk.png">
              <a:extLst>
                <a:ext uri="{FF2B5EF4-FFF2-40B4-BE49-F238E27FC236}">
                  <a16:creationId xmlns:a16="http://schemas.microsoft.com/office/drawing/2014/main" id="{BA419F4D-E157-4BC9-972F-F4CD1E1A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9" descr="ee.png">
              <a:extLst>
                <a:ext uri="{FF2B5EF4-FFF2-40B4-BE49-F238E27FC236}">
                  <a16:creationId xmlns:a16="http://schemas.microsoft.com/office/drawing/2014/main" id="{3A00AED9-AE60-4A6A-8D55-4A556CDB5F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30" descr="es.png">
              <a:extLst>
                <a:ext uri="{FF2B5EF4-FFF2-40B4-BE49-F238E27FC236}">
                  <a16:creationId xmlns:a16="http://schemas.microsoft.com/office/drawing/2014/main" id="{37116DDA-3254-4E20-BA5F-59D5910B3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1" descr="fi.png">
              <a:extLst>
                <a:ext uri="{FF2B5EF4-FFF2-40B4-BE49-F238E27FC236}">
                  <a16:creationId xmlns:a16="http://schemas.microsoft.com/office/drawing/2014/main" id="{00A03EF6-401F-4BE1-A197-D4E6612EC4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2" descr="fr.png">
              <a:extLst>
                <a:ext uri="{FF2B5EF4-FFF2-40B4-BE49-F238E27FC236}">
                  <a16:creationId xmlns:a16="http://schemas.microsoft.com/office/drawing/2014/main" id="{6DB4FEEC-CC9A-4881-858F-F8477E74D3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3" descr="gr.png">
              <a:extLst>
                <a:ext uri="{FF2B5EF4-FFF2-40B4-BE49-F238E27FC236}">
                  <a16:creationId xmlns:a16="http://schemas.microsoft.com/office/drawing/2014/main" id="{C84FFDB6-B1C4-409B-A516-F419ACD02F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4" descr="hu.png">
              <a:extLst>
                <a:ext uri="{FF2B5EF4-FFF2-40B4-BE49-F238E27FC236}">
                  <a16:creationId xmlns:a16="http://schemas.microsoft.com/office/drawing/2014/main" id="{7D5B0C2E-7DFF-4CB9-A205-EFFB5A94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5" descr="ie.png">
              <a:extLst>
                <a:ext uri="{FF2B5EF4-FFF2-40B4-BE49-F238E27FC236}">
                  <a16:creationId xmlns:a16="http://schemas.microsoft.com/office/drawing/2014/main" id="{C3A5162F-7D06-437D-8552-E6D2CBF2DD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6" descr="it.png">
              <a:extLst>
                <a:ext uri="{FF2B5EF4-FFF2-40B4-BE49-F238E27FC236}">
                  <a16:creationId xmlns:a16="http://schemas.microsoft.com/office/drawing/2014/main" id="{275CCD43-9C15-47C8-BA34-B437C3C1C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7" descr="lu.png">
              <a:extLst>
                <a:ext uri="{FF2B5EF4-FFF2-40B4-BE49-F238E27FC236}">
                  <a16:creationId xmlns:a16="http://schemas.microsoft.com/office/drawing/2014/main" id="{F359393F-28CA-4EDA-992A-E804CE8FA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8" descr="nl.png">
              <a:extLst>
                <a:ext uri="{FF2B5EF4-FFF2-40B4-BE49-F238E27FC236}">
                  <a16:creationId xmlns:a16="http://schemas.microsoft.com/office/drawing/2014/main" id="{5D92B26F-3154-4C98-ACF1-1687EEE5A7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9" descr="no.png">
              <a:extLst>
                <a:ext uri="{FF2B5EF4-FFF2-40B4-BE49-F238E27FC236}">
                  <a16:creationId xmlns:a16="http://schemas.microsoft.com/office/drawing/2014/main" id="{74CA5676-0718-4806-9A0A-2C471266C4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40" descr="pl.png">
              <a:extLst>
                <a:ext uri="{FF2B5EF4-FFF2-40B4-BE49-F238E27FC236}">
                  <a16:creationId xmlns:a16="http://schemas.microsoft.com/office/drawing/2014/main" id="{5F4BC0A9-00A3-4BE6-A9AE-B6C35F8A20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1" descr="pt.png">
              <a:extLst>
                <a:ext uri="{FF2B5EF4-FFF2-40B4-BE49-F238E27FC236}">
                  <a16:creationId xmlns:a16="http://schemas.microsoft.com/office/drawing/2014/main" id="{5C9D937F-5231-4D7D-B953-FC671B284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2" descr="ro.png">
              <a:extLst>
                <a:ext uri="{FF2B5EF4-FFF2-40B4-BE49-F238E27FC236}">
                  <a16:creationId xmlns:a16="http://schemas.microsoft.com/office/drawing/2014/main" id="{707A379F-20CF-4F7A-9F7C-1ACBE1736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3" descr="se.png">
              <a:extLst>
                <a:ext uri="{FF2B5EF4-FFF2-40B4-BE49-F238E27FC236}">
                  <a16:creationId xmlns:a16="http://schemas.microsoft.com/office/drawing/2014/main" id="{19867D3C-CEC8-45F1-A2BE-DE1077BFA4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4" descr="uk.png">
              <a:extLst>
                <a:ext uri="{FF2B5EF4-FFF2-40B4-BE49-F238E27FC236}">
                  <a16:creationId xmlns:a16="http://schemas.microsoft.com/office/drawing/2014/main" id="{7C39E0E9-76D4-4599-83CA-822A1DDEF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5" descr="ca.png">
              <a:extLst>
                <a:ext uri="{FF2B5EF4-FFF2-40B4-BE49-F238E27FC236}">
                  <a16:creationId xmlns:a16="http://schemas.microsoft.com/office/drawing/2014/main" id="{3DA3058B-D133-4E5A-8EA4-C490ED329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6">
              <a:extLst>
                <a:ext uri="{FF2B5EF4-FFF2-40B4-BE49-F238E27FC236}">
                  <a16:creationId xmlns:a16="http://schemas.microsoft.com/office/drawing/2014/main" id="{AD882A97-4EF6-4033-9400-0F3C09AA8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2" name="Picture 147" descr="si.png">
              <a:extLst>
                <a:ext uri="{FF2B5EF4-FFF2-40B4-BE49-F238E27FC236}">
                  <a16:creationId xmlns:a16="http://schemas.microsoft.com/office/drawing/2014/main" id="{DB7B042E-E3F4-4D5C-8F73-1E6711266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A3E670-4649-4E27-AD4C-76D783383024}"/>
              </a:ext>
            </a:extLst>
          </p:cNvPr>
          <p:cNvPicPr>
            <a:picLocks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8" name="Group 122">
            <a:extLst>
              <a:ext uri="{FF2B5EF4-FFF2-40B4-BE49-F238E27FC236}">
                <a16:creationId xmlns:a16="http://schemas.microsoft.com/office/drawing/2014/main" id="{AFAB0CCD-2616-4252-95B0-E25C4F20B12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9" name="Picture 123" descr="at.png">
              <a:extLst>
                <a:ext uri="{FF2B5EF4-FFF2-40B4-BE49-F238E27FC236}">
                  <a16:creationId xmlns:a16="http://schemas.microsoft.com/office/drawing/2014/main" id="{89CB5FC5-E07E-4870-BF08-798AB53CBB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4" descr="be.png">
              <a:extLst>
                <a:ext uri="{FF2B5EF4-FFF2-40B4-BE49-F238E27FC236}">
                  <a16:creationId xmlns:a16="http://schemas.microsoft.com/office/drawing/2014/main" id="{B43F865A-E935-4465-8282-78974BFB4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5" descr="ch.png">
              <a:extLst>
                <a:ext uri="{FF2B5EF4-FFF2-40B4-BE49-F238E27FC236}">
                  <a16:creationId xmlns:a16="http://schemas.microsoft.com/office/drawing/2014/main" id="{9A5E6969-B651-4638-BB72-0383E5BFF8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6" descr="cz.png">
              <a:extLst>
                <a:ext uri="{FF2B5EF4-FFF2-40B4-BE49-F238E27FC236}">
                  <a16:creationId xmlns:a16="http://schemas.microsoft.com/office/drawing/2014/main" id="{0125FC12-7151-41F7-9C33-9481618BA8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7" descr="de.png">
              <a:extLst>
                <a:ext uri="{FF2B5EF4-FFF2-40B4-BE49-F238E27FC236}">
                  <a16:creationId xmlns:a16="http://schemas.microsoft.com/office/drawing/2014/main" id="{808343FF-7A13-4CA0-A464-DDFF4A35E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8" descr="dk.png">
              <a:extLst>
                <a:ext uri="{FF2B5EF4-FFF2-40B4-BE49-F238E27FC236}">
                  <a16:creationId xmlns:a16="http://schemas.microsoft.com/office/drawing/2014/main" id="{CB32897A-FA16-4F45-90EB-432A645F6B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9" descr="ee.png">
              <a:extLst>
                <a:ext uri="{FF2B5EF4-FFF2-40B4-BE49-F238E27FC236}">
                  <a16:creationId xmlns:a16="http://schemas.microsoft.com/office/drawing/2014/main" id="{E5564762-E688-4CA7-88D6-3763EDEC7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0" descr="es.png">
              <a:extLst>
                <a:ext uri="{FF2B5EF4-FFF2-40B4-BE49-F238E27FC236}">
                  <a16:creationId xmlns:a16="http://schemas.microsoft.com/office/drawing/2014/main" id="{ACE91B17-6834-4A8C-8E4D-6313DF69B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1" descr="fi.png">
              <a:extLst>
                <a:ext uri="{FF2B5EF4-FFF2-40B4-BE49-F238E27FC236}">
                  <a16:creationId xmlns:a16="http://schemas.microsoft.com/office/drawing/2014/main" id="{D3A24353-090A-4BC1-AE09-DEFA7B64DA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2" descr="fr.png">
              <a:extLst>
                <a:ext uri="{FF2B5EF4-FFF2-40B4-BE49-F238E27FC236}">
                  <a16:creationId xmlns:a16="http://schemas.microsoft.com/office/drawing/2014/main" id="{14FF6451-E2D5-4B3D-ABF7-E6F45678D6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3" descr="gr.png">
              <a:extLst>
                <a:ext uri="{FF2B5EF4-FFF2-40B4-BE49-F238E27FC236}">
                  <a16:creationId xmlns:a16="http://schemas.microsoft.com/office/drawing/2014/main" id="{D6B0C089-0181-4E4A-AB36-90A14AE90D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4" descr="hu.png">
              <a:extLst>
                <a:ext uri="{FF2B5EF4-FFF2-40B4-BE49-F238E27FC236}">
                  <a16:creationId xmlns:a16="http://schemas.microsoft.com/office/drawing/2014/main" id="{AD6623B6-F074-4EB1-B9C7-564677F082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5" descr="ie.png">
              <a:extLst>
                <a:ext uri="{FF2B5EF4-FFF2-40B4-BE49-F238E27FC236}">
                  <a16:creationId xmlns:a16="http://schemas.microsoft.com/office/drawing/2014/main" id="{A0DB9FAA-84DC-45B3-8B17-A26D6A9B2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6" descr="it.png">
              <a:extLst>
                <a:ext uri="{FF2B5EF4-FFF2-40B4-BE49-F238E27FC236}">
                  <a16:creationId xmlns:a16="http://schemas.microsoft.com/office/drawing/2014/main" id="{35DC710C-8BE4-4C36-8696-927D3EF030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7" descr="lu.png">
              <a:extLst>
                <a:ext uri="{FF2B5EF4-FFF2-40B4-BE49-F238E27FC236}">
                  <a16:creationId xmlns:a16="http://schemas.microsoft.com/office/drawing/2014/main" id="{FA841B02-333F-49C0-BC3B-5006204C1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8" descr="nl.png">
              <a:extLst>
                <a:ext uri="{FF2B5EF4-FFF2-40B4-BE49-F238E27FC236}">
                  <a16:creationId xmlns:a16="http://schemas.microsoft.com/office/drawing/2014/main" id="{5820EE99-1050-489A-9687-08077046E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9" descr="no.png">
              <a:extLst>
                <a:ext uri="{FF2B5EF4-FFF2-40B4-BE49-F238E27FC236}">
                  <a16:creationId xmlns:a16="http://schemas.microsoft.com/office/drawing/2014/main" id="{4F8EEB3E-8654-44BB-8756-B54287FE8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0" descr="pl.png">
              <a:extLst>
                <a:ext uri="{FF2B5EF4-FFF2-40B4-BE49-F238E27FC236}">
                  <a16:creationId xmlns:a16="http://schemas.microsoft.com/office/drawing/2014/main" id="{66F346BE-8144-499E-8F81-6BE7B70570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1" descr="pt.png">
              <a:extLst>
                <a:ext uri="{FF2B5EF4-FFF2-40B4-BE49-F238E27FC236}">
                  <a16:creationId xmlns:a16="http://schemas.microsoft.com/office/drawing/2014/main" id="{60390774-B085-44C0-8128-3B2100909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2" descr="ro.png">
              <a:extLst>
                <a:ext uri="{FF2B5EF4-FFF2-40B4-BE49-F238E27FC236}">
                  <a16:creationId xmlns:a16="http://schemas.microsoft.com/office/drawing/2014/main" id="{970A111D-4938-427C-8A71-0F422B84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3" descr="se.png">
              <a:extLst>
                <a:ext uri="{FF2B5EF4-FFF2-40B4-BE49-F238E27FC236}">
                  <a16:creationId xmlns:a16="http://schemas.microsoft.com/office/drawing/2014/main" id="{A0BC0473-0AE0-49CD-9D08-058098161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4" descr="uk.png">
              <a:extLst>
                <a:ext uri="{FF2B5EF4-FFF2-40B4-BE49-F238E27FC236}">
                  <a16:creationId xmlns:a16="http://schemas.microsoft.com/office/drawing/2014/main" id="{9126FF38-3070-4767-B585-617DA2A18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5" descr="ca.png">
              <a:extLst>
                <a:ext uri="{FF2B5EF4-FFF2-40B4-BE49-F238E27FC236}">
                  <a16:creationId xmlns:a16="http://schemas.microsoft.com/office/drawing/2014/main" id="{B91F32F2-636E-48AE-9367-1D1CB9064B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6">
              <a:extLst>
                <a:ext uri="{FF2B5EF4-FFF2-40B4-BE49-F238E27FC236}">
                  <a16:creationId xmlns:a16="http://schemas.microsoft.com/office/drawing/2014/main" id="{CE261003-4D2D-402D-A16E-5B480E579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3" name="Picture 147" descr="si.png">
              <a:extLst>
                <a:ext uri="{FF2B5EF4-FFF2-40B4-BE49-F238E27FC236}">
                  <a16:creationId xmlns:a16="http://schemas.microsoft.com/office/drawing/2014/main" id="{703203ED-D2AC-4617-8D2A-E6A00CAAE7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5B8AD4-80D4-4FDD-B3FE-57DDCE5E75BC}"/>
              </a:ext>
            </a:extLst>
          </p:cNvPr>
          <p:cNvPicPr>
            <a:picLocks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/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/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13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56618" y="6377939"/>
            <a:ext cx="3912107" cy="28725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11267" y="6377939"/>
            <a:ext cx="2811828" cy="28725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802243" y="6377939"/>
            <a:ext cx="2811828" cy="28725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58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146569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er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6115326" y="2"/>
            <a:ext cx="61100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 dirty="0"/>
              <a:t>image</a:t>
            </a:r>
          </a:p>
        </p:txBody>
      </p:sp>
      <p:sp>
        <p:nvSpPr>
          <p:cNvPr id="37" name="Tijdelijke aanduiding voor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866363" y="3382051"/>
            <a:ext cx="2996580" cy="315047"/>
          </a:xfrm>
          <a:solidFill>
            <a:srgbClr val="002664"/>
          </a:solidFill>
        </p:spPr>
        <p:txBody>
          <a:bodyPr wrap="none" lIns="36000" tIns="3600" rIns="36000" bIns="3600"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l-NL" dirty="0"/>
              <a:t>CLICK TO INSERT TEXT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66362" y="1710241"/>
            <a:ext cx="4159768" cy="1600200"/>
          </a:xfrm>
        </p:spPr>
        <p:txBody>
          <a:bodyPr lIns="0" tIns="0" rIns="0" bIns="0" anchor="b">
            <a:noAutofit/>
          </a:bodyPr>
          <a:lstStyle>
            <a:lvl1pPr>
              <a:lnSpc>
                <a:spcPts val="6600"/>
              </a:lnSpc>
              <a:defRPr sz="6600">
                <a:solidFill>
                  <a:srgbClr val="002664"/>
                </a:solidFill>
              </a:defRPr>
            </a:lvl1pPr>
          </a:lstStyle>
          <a:p>
            <a:r>
              <a:rPr lang="nl-NL" dirty="0"/>
              <a:t>NAME PRESENTER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69974" y="3976031"/>
            <a:ext cx="3068367" cy="18297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 err="1"/>
              <a:t>additional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240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47" Type="http://schemas.openxmlformats.org/officeDocument/2006/relationships/image" Target="../media/image29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31" Type="http://schemas.openxmlformats.org/officeDocument/2006/relationships/image" Target="../media/image13.png"/><Relationship Id="rId44" Type="http://schemas.openxmlformats.org/officeDocument/2006/relationships/image" Target="../media/image26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0" Type="http://schemas.openxmlformats.org/officeDocument/2006/relationships/image" Target="../media/image2.png"/><Relationship Id="rId41" Type="http://schemas.openxmlformats.org/officeDocument/2006/relationships/image" Target="../media/image2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6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theme" Target="../theme/theme3.xml"/><Relationship Id="rId18" Type="http://schemas.openxmlformats.org/officeDocument/2006/relationships/image" Target="../media/image5.png"/><Relationship Id="rId26" Type="http://schemas.openxmlformats.org/officeDocument/2006/relationships/image" Target="../media/image13.png"/><Relationship Id="rId39" Type="http://schemas.openxmlformats.org/officeDocument/2006/relationships/image" Target="../media/image26.emf"/><Relationship Id="rId21" Type="http://schemas.openxmlformats.org/officeDocument/2006/relationships/image" Target="../media/image8.png"/><Relationship Id="rId34" Type="http://schemas.openxmlformats.org/officeDocument/2006/relationships/image" Target="../media/image21.png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29" Type="http://schemas.openxmlformats.org/officeDocument/2006/relationships/image" Target="../media/image16.png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11.png"/><Relationship Id="rId32" Type="http://schemas.openxmlformats.org/officeDocument/2006/relationships/image" Target="../media/image19.png"/><Relationship Id="rId37" Type="http://schemas.openxmlformats.org/officeDocument/2006/relationships/image" Target="../media/image24.png"/><Relationship Id="rId40" Type="http://schemas.openxmlformats.org/officeDocument/2006/relationships/image" Target="../media/image27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38.png"/><Relationship Id="rId23" Type="http://schemas.openxmlformats.org/officeDocument/2006/relationships/image" Target="../media/image10.png"/><Relationship Id="rId28" Type="http://schemas.openxmlformats.org/officeDocument/2006/relationships/image" Target="../media/image15.png"/><Relationship Id="rId36" Type="http://schemas.openxmlformats.org/officeDocument/2006/relationships/image" Target="../media/image23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6.png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7.png"/><Relationship Id="rId22" Type="http://schemas.openxmlformats.org/officeDocument/2006/relationships/image" Target="../media/image9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image" Target="../media/image22.png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4.png"/><Relationship Id="rId25" Type="http://schemas.openxmlformats.org/officeDocument/2006/relationships/image" Target="../media/image12.png"/><Relationship Id="rId33" Type="http://schemas.openxmlformats.org/officeDocument/2006/relationships/image" Target="../media/image20.png"/><Relationship Id="rId38" Type="http://schemas.openxmlformats.org/officeDocument/2006/relationships/image" Target="../media/image2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6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37.png"/><Relationship Id="rId4" Type="http://schemas.openxmlformats.org/officeDocument/2006/relationships/image" Target="../media/image38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image" Target="../media/image40.png"/><Relationship Id="rId39" Type="http://schemas.openxmlformats.org/officeDocument/2006/relationships/image" Target="../media/image17.png"/><Relationship Id="rId21" Type="http://schemas.openxmlformats.org/officeDocument/2006/relationships/theme" Target="../theme/theme5.xml"/><Relationship Id="rId34" Type="http://schemas.openxmlformats.org/officeDocument/2006/relationships/image" Target="../media/image43.png"/><Relationship Id="rId42" Type="http://schemas.openxmlformats.org/officeDocument/2006/relationships/image" Target="../media/image45.png"/><Relationship Id="rId47" Type="http://schemas.openxmlformats.org/officeDocument/2006/relationships/image" Target="../media/image49.png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9" Type="http://schemas.openxmlformats.org/officeDocument/2006/relationships/image" Target="../media/image42.png"/><Relationship Id="rId11" Type="http://schemas.openxmlformats.org/officeDocument/2006/relationships/slideLayout" Target="../slideLayouts/slideLayout42.xml"/><Relationship Id="rId24" Type="http://schemas.openxmlformats.org/officeDocument/2006/relationships/image" Target="../media/image4.png"/><Relationship Id="rId32" Type="http://schemas.openxmlformats.org/officeDocument/2006/relationships/image" Target="../media/image9.png"/><Relationship Id="rId37" Type="http://schemas.openxmlformats.org/officeDocument/2006/relationships/image" Target="../media/image14.png"/><Relationship Id="rId40" Type="http://schemas.openxmlformats.org/officeDocument/2006/relationships/image" Target="../media/image44.png"/><Relationship Id="rId45" Type="http://schemas.openxmlformats.org/officeDocument/2006/relationships/image" Target="../media/image47.png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image" Target="../media/image36.png"/><Relationship Id="rId28" Type="http://schemas.openxmlformats.org/officeDocument/2006/relationships/image" Target="../media/image3.png"/><Relationship Id="rId36" Type="http://schemas.openxmlformats.org/officeDocument/2006/relationships/image" Target="../media/image13.png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image" Target="../media/image7.png"/><Relationship Id="rId44" Type="http://schemas.openxmlformats.org/officeDocument/2006/relationships/image" Target="../media/image46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image" Target="../media/image1.jpeg"/><Relationship Id="rId27" Type="http://schemas.openxmlformats.org/officeDocument/2006/relationships/image" Target="../media/image41.png"/><Relationship Id="rId30" Type="http://schemas.openxmlformats.org/officeDocument/2006/relationships/image" Target="../media/image8.png"/><Relationship Id="rId35" Type="http://schemas.openxmlformats.org/officeDocument/2006/relationships/image" Target="../media/image12.png"/><Relationship Id="rId43" Type="http://schemas.openxmlformats.org/officeDocument/2006/relationships/image" Target="../media/image21.png"/><Relationship Id="rId48" Type="http://schemas.openxmlformats.org/officeDocument/2006/relationships/image" Target="../media/image50.png"/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image" Target="../media/image5.png"/><Relationship Id="rId33" Type="http://schemas.openxmlformats.org/officeDocument/2006/relationships/image" Target="../media/image10.png"/><Relationship Id="rId38" Type="http://schemas.openxmlformats.org/officeDocument/2006/relationships/image" Target="../media/image15.png"/><Relationship Id="rId46" Type="http://schemas.openxmlformats.org/officeDocument/2006/relationships/image" Target="../media/image48.png"/><Relationship Id="rId20" Type="http://schemas.openxmlformats.org/officeDocument/2006/relationships/slideLayout" Target="../slideLayouts/slideLayout51.xml"/><Relationship Id="rId41" Type="http://schemas.openxmlformats.org/officeDocument/2006/relationships/image" Target="../media/image18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/>
          <p:cNvPicPr>
            <a:picLocks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E72F4FA-AA84-3845-A45E-1DF449D7C0F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E044A2EC-38AD-874D-8B46-906925A670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C56C0BB1-C835-034A-8033-0886C0CAD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0C76739E-E31E-2641-8E97-919E0DEBA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9CA97FFC-CDBE-244D-A003-136FE1650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B17730C2-E184-364B-A859-505111F77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BEEBDC9-F82C-C542-968E-0699D48E9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656AADB3-0160-E246-91E9-6F14C35E3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95815962-FBFF-4E43-90AF-A55521206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21E1ADE8-7FBD-0646-A61B-CB9767EF3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D8155EAB-1225-4049-8904-31D87A6B3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EF04B81C-2531-C14D-A87E-D44A15F47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95328A20-A885-4C43-A058-B369E1ADD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D3E97139-4C26-4E4D-A683-341E66398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324D22DC-D816-1243-B082-8865DB19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D07C25D-2917-F84E-A8AC-12F4CD46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B33D011E-EDFE-6C47-90B7-8E838D0A5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E26A8BCE-FE5B-0B4B-97B7-B953C77F0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EA3C71A0-92F6-5449-B7A5-EE98B2C61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4B9F4E5B-7A64-F841-A279-D97A9EDF1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DDB1648C-F873-6749-A640-4082AF751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CDF58799-0634-5441-BED0-EA59E1AB3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98203A33-83F3-EF48-9824-219DF5D69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5AF3F362-335A-2842-8023-E7A6D384C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C4F2EF4-11EA-364F-BAF7-246B7CF1C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DED3E4FD-F737-FA46-85D9-21C9604F0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23F56142-1525-C14D-B747-95D034DF0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4003" r:id="rId12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9E72F4FA-AA84-3845-A45E-1DF449D7C0F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E044A2EC-38AD-874D-8B46-906925A670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C56C0BB1-C835-034A-8033-0886C0CAD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0C76739E-E31E-2641-8E97-919E0DEBA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9CA97FFC-CDBE-244D-A003-136FE1650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B17730C2-E184-364B-A859-505111F77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CBEEBDC9-F82C-C542-968E-0699D48E9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656AADB3-0160-E246-91E9-6F14C35E3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95815962-FBFF-4E43-90AF-A55521206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21E1ADE8-7FBD-0646-A61B-CB9767EF3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D8155EAB-1225-4049-8904-31D87A6B3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EF04B81C-2531-C14D-A87E-D44A15F47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95328A20-A885-4C43-A058-B369E1ADD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D3E97139-4C26-4E4D-A683-341E66398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324D22DC-D816-1243-B082-8865DB19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3D07C25D-2917-F84E-A8AC-12F4CD46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B33D011E-EDFE-6C47-90B7-8E838D0A5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E26A8BCE-FE5B-0B4B-97B7-B953C77F0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EA3C71A0-92F6-5449-B7A5-EE98B2C61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4B9F4E5B-7A64-F841-A279-D97A9EDF1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DDB1648C-F873-6749-A640-4082AF751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CDF58799-0634-5441-BED0-EA59E1AB3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98203A33-83F3-EF48-9824-219DF5D69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5AF3F362-335A-2842-8023-E7A6D384C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4C4F2EF4-11EA-364F-BAF7-246B7CF1C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DED3E4FD-F737-FA46-85D9-21C9604F0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23F56142-1525-C14D-B747-95D034DF0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/>
          <p:cNvPicPr>
            <a:picLocks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0B575FE6-5C9C-47C0-909A-56151DBB141C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774A539F-11A0-4AE3-B227-B8FE90B347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2689A539-DA9C-4FA7-ACEE-3F433D78E4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6F2307E7-4492-452E-93E0-6C5D05E304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ADB9CCAD-4BAB-4B86-A8A5-E2142741D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B1129E2-9137-4118-8EA9-F146E6F9A4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CC459D84-236C-4518-9877-9D0A8DFA23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F4AA8672-C327-488A-B899-8637EBF999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963AC03D-D8DF-4089-8207-0709C45B32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1" descr="fi.png">
              <a:extLst>
                <a:ext uri="{FF2B5EF4-FFF2-40B4-BE49-F238E27FC236}">
                  <a16:creationId xmlns:a16="http://schemas.microsoft.com/office/drawing/2014/main" id="{34C5873E-6246-4AFE-B650-269558C02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2" descr="fr.png">
              <a:extLst>
                <a:ext uri="{FF2B5EF4-FFF2-40B4-BE49-F238E27FC236}">
                  <a16:creationId xmlns:a16="http://schemas.microsoft.com/office/drawing/2014/main" id="{7B1600A7-D8EB-44EF-96FB-B488A19084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3" descr="gr.png">
              <a:extLst>
                <a:ext uri="{FF2B5EF4-FFF2-40B4-BE49-F238E27FC236}">
                  <a16:creationId xmlns:a16="http://schemas.microsoft.com/office/drawing/2014/main" id="{36E0F767-FC31-440F-9453-F493AE91B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4" descr="hu.png">
              <a:extLst>
                <a:ext uri="{FF2B5EF4-FFF2-40B4-BE49-F238E27FC236}">
                  <a16:creationId xmlns:a16="http://schemas.microsoft.com/office/drawing/2014/main" id="{843085AA-5147-4651-BC0C-CB984AEE2A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5" descr="ie.png">
              <a:extLst>
                <a:ext uri="{FF2B5EF4-FFF2-40B4-BE49-F238E27FC236}">
                  <a16:creationId xmlns:a16="http://schemas.microsoft.com/office/drawing/2014/main" id="{8F6602DC-448D-4385-8AC3-D4019FF82D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6" descr="it.png">
              <a:extLst>
                <a:ext uri="{FF2B5EF4-FFF2-40B4-BE49-F238E27FC236}">
                  <a16:creationId xmlns:a16="http://schemas.microsoft.com/office/drawing/2014/main" id="{7EE7D02F-366B-4941-9392-9F0213E65E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7" descr="lu.png">
              <a:extLst>
                <a:ext uri="{FF2B5EF4-FFF2-40B4-BE49-F238E27FC236}">
                  <a16:creationId xmlns:a16="http://schemas.microsoft.com/office/drawing/2014/main" id="{4025A972-01AC-463C-9F40-DF10B9F0E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8" descr="nl.png">
              <a:extLst>
                <a:ext uri="{FF2B5EF4-FFF2-40B4-BE49-F238E27FC236}">
                  <a16:creationId xmlns:a16="http://schemas.microsoft.com/office/drawing/2014/main" id="{E94700FF-77E0-44A2-A14E-4ED9F0F7CF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39" descr="no.png">
              <a:extLst>
                <a:ext uri="{FF2B5EF4-FFF2-40B4-BE49-F238E27FC236}">
                  <a16:creationId xmlns:a16="http://schemas.microsoft.com/office/drawing/2014/main" id="{6F17D9C5-D52E-4062-9383-4BE800B62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0" descr="pl.png">
              <a:extLst>
                <a:ext uri="{FF2B5EF4-FFF2-40B4-BE49-F238E27FC236}">
                  <a16:creationId xmlns:a16="http://schemas.microsoft.com/office/drawing/2014/main" id="{2528BF07-519D-4AAE-8850-1EAC51C482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1" descr="pt.png">
              <a:extLst>
                <a:ext uri="{FF2B5EF4-FFF2-40B4-BE49-F238E27FC236}">
                  <a16:creationId xmlns:a16="http://schemas.microsoft.com/office/drawing/2014/main" id="{5DC3BB44-A3E2-49DF-88D1-F655B82DD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2" descr="ro.png">
              <a:extLst>
                <a:ext uri="{FF2B5EF4-FFF2-40B4-BE49-F238E27FC236}">
                  <a16:creationId xmlns:a16="http://schemas.microsoft.com/office/drawing/2014/main" id="{A3EB7CFC-AE20-49A0-8810-EF1D8D8436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3" descr="se.png">
              <a:extLst>
                <a:ext uri="{FF2B5EF4-FFF2-40B4-BE49-F238E27FC236}">
                  <a16:creationId xmlns:a16="http://schemas.microsoft.com/office/drawing/2014/main" id="{F0CCED82-5908-445D-858E-7CB37C21F5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4" descr="uk.png">
              <a:extLst>
                <a:ext uri="{FF2B5EF4-FFF2-40B4-BE49-F238E27FC236}">
                  <a16:creationId xmlns:a16="http://schemas.microsoft.com/office/drawing/2014/main" id="{0F5B4FE6-D48C-4048-9A9A-18D1FF8D5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5" descr="ca.png">
              <a:extLst>
                <a:ext uri="{FF2B5EF4-FFF2-40B4-BE49-F238E27FC236}">
                  <a16:creationId xmlns:a16="http://schemas.microsoft.com/office/drawing/2014/main" id="{598A7997-9B51-4628-947C-D2B2D3712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146">
              <a:extLst>
                <a:ext uri="{FF2B5EF4-FFF2-40B4-BE49-F238E27FC236}">
                  <a16:creationId xmlns:a16="http://schemas.microsoft.com/office/drawing/2014/main" id="{EB873E34-D8D1-4D3C-A2D1-8394AF100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90" name="Picture 147" descr="si.png">
              <a:extLst>
                <a:ext uri="{FF2B5EF4-FFF2-40B4-BE49-F238E27FC236}">
                  <a16:creationId xmlns:a16="http://schemas.microsoft.com/office/drawing/2014/main" id="{872CAB85-8374-403E-B359-5F3B2F22C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  <p:sldLayoutId id="2147483995" r:id="rId13"/>
    <p:sldLayoutId id="2147483996" r:id="rId14"/>
    <p:sldLayoutId id="2147483997" r:id="rId15"/>
    <p:sldLayoutId id="2147483998" r:id="rId16"/>
    <p:sldLayoutId id="2147483999" r:id="rId17"/>
    <p:sldLayoutId id="2147483978" r:id="rId18"/>
    <p:sldLayoutId id="2147483979" r:id="rId19"/>
    <p:sldLayoutId id="2147483980" r:id="rId20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jpeg"/><Relationship Id="rId18" Type="http://schemas.openxmlformats.org/officeDocument/2006/relationships/image" Target="../media/image86.jpeg"/><Relationship Id="rId3" Type="http://schemas.openxmlformats.org/officeDocument/2006/relationships/image" Target="../media/image75.png"/><Relationship Id="rId7" Type="http://schemas.microsoft.com/office/2007/relationships/hdphoto" Target="../media/hdphoto1.wdp"/><Relationship Id="rId12" Type="http://schemas.openxmlformats.org/officeDocument/2006/relationships/image" Target="../media/image81.jpeg"/><Relationship Id="rId17" Type="http://schemas.openxmlformats.org/officeDocument/2006/relationships/image" Target="../media/image85.png"/><Relationship Id="rId2" Type="http://schemas.openxmlformats.org/officeDocument/2006/relationships/image" Target="../media/image74.jpe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.png"/><Relationship Id="rId11" Type="http://schemas.microsoft.com/office/2007/relationships/hdphoto" Target="../media/hdphoto3.wdp"/><Relationship Id="rId5" Type="http://schemas.openxmlformats.org/officeDocument/2006/relationships/image" Target="../media/image77.png"/><Relationship Id="rId15" Type="http://schemas.microsoft.com/office/2007/relationships/hdphoto" Target="../media/hdphoto4.wdp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microsoft.com/office/2007/relationships/hdphoto" Target="../media/hdphoto2.wdp"/><Relationship Id="rId1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pcd.space/" TargetMode="Externa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1.xml"/><Relationship Id="rId5" Type="http://schemas.microsoft.com/office/2007/relationships/hdphoto" Target="../media/hdphoto5.wdp"/><Relationship Id="rId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1.xml"/><Relationship Id="rId5" Type="http://schemas.microsoft.com/office/2007/relationships/hdphoto" Target="../media/hdphoto6.wdp"/><Relationship Id="rId4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0" y="3014051"/>
            <a:ext cx="12170131" cy="101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882030">
              <a:defRPr/>
            </a:pPr>
            <a:r>
              <a:rPr lang="en-GB" sz="6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Closure &amp; Award session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144911" y="5588686"/>
            <a:ext cx="5123696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Mrs. Karin Lundmark</a:t>
            </a:r>
          </a:p>
          <a:p>
            <a:pPr algn="r">
              <a:spcBef>
                <a:spcPts val="0"/>
              </a:spcBef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</a:t>
            </a:r>
            <a:r>
              <a:rPr lang="es-E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Components </a:t>
            </a:r>
            <a:r>
              <a:rPr lang="es-E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2451307" y="1440975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ESA ESTEC </a:t>
            </a:r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16/10/2024</a:t>
            </a:r>
            <a:endParaRPr lang="en-GB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6014" y="60792"/>
            <a:ext cx="87677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Space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Passive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Components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Days</a:t>
            </a:r>
            <a:endParaRPr lang="es-ES" sz="40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lang="es-ES" sz="4000" b="1" baseline="300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SPCD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edition</a:t>
            </a:r>
            <a:endParaRPr lang="es-ES" sz="40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80" y="1714504"/>
            <a:ext cx="2944696" cy="1194982"/>
          </a:xfrm>
          <a:prstGeom prst="rect">
            <a:avLst/>
          </a:prstGeom>
        </p:spPr>
      </p:pic>
      <p:pic>
        <p:nvPicPr>
          <p:cNvPr id="1026" name="Picture 2" descr="Logotype of SPCD International Symposium">
            <a:extLst>
              <a:ext uri="{FF2B5EF4-FFF2-40B4-BE49-F238E27FC236}">
                <a16:creationId xmlns:a16="http://schemas.microsoft.com/office/drawing/2014/main" id="{D5558B9F-5587-7A95-B8A4-4E7BCE918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071" y="1647313"/>
            <a:ext cx="2762300" cy="120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882684A8-BD3B-FF2F-AF9F-3D91374A45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5" t="33713" r="38839"/>
          <a:stretch/>
        </p:blipFill>
        <p:spPr>
          <a:xfrm>
            <a:off x="8788600" y="4131009"/>
            <a:ext cx="1602247" cy="2814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allAtOnce"/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RÃ©sultat de recherche d'images pour &quot;Secrid Mini Wallet Wallet vintage brown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t="13961" r="5269" b="14814"/>
          <a:stretch/>
        </p:blipFill>
        <p:spPr bwMode="auto">
          <a:xfrm>
            <a:off x="6521399" y="835319"/>
            <a:ext cx="1978658" cy="140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3086" y="138204"/>
            <a:ext cx="5381952" cy="553998"/>
          </a:xfrm>
        </p:spPr>
        <p:txBody>
          <a:bodyPr/>
          <a:lstStyle/>
          <a:p>
            <a:r>
              <a:rPr lang="en-US" dirty="0"/>
              <a:t>SPCD Space Fun Challenge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774294" y="1025667"/>
            <a:ext cx="23819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006CA5"/>
                </a:solidFill>
              </a:rPr>
              <a:t>Secrid</a:t>
            </a:r>
            <a:r>
              <a:rPr lang="en-US" dirty="0">
                <a:solidFill>
                  <a:srgbClr val="006CA5"/>
                </a:solidFill>
              </a:rPr>
              <a:t> Wallet</a:t>
            </a:r>
          </a:p>
          <a:p>
            <a:pPr algn="ctr"/>
            <a:endParaRPr lang="en-US" dirty="0">
              <a:solidFill>
                <a:srgbClr val="006CA5"/>
              </a:solidFill>
            </a:endParaRPr>
          </a:p>
          <a:p>
            <a:pPr algn="ctr"/>
            <a:r>
              <a:rPr lang="en-US" dirty="0">
                <a:solidFill>
                  <a:srgbClr val="006CA5"/>
                </a:solidFill>
              </a:rPr>
              <a:t>Made in The Netherlands!</a:t>
            </a:r>
            <a:endParaRPr lang="en-GB" dirty="0">
              <a:solidFill>
                <a:srgbClr val="006CA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2615D8-A5E3-16AF-94BB-9F513283E2FF}"/>
              </a:ext>
            </a:extLst>
          </p:cNvPr>
          <p:cNvSpPr txBox="1"/>
          <p:nvPr/>
        </p:nvSpPr>
        <p:spPr>
          <a:xfrm>
            <a:off x="276261" y="835318"/>
            <a:ext cx="628820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6CA5"/>
                </a:solidFill>
              </a:rPr>
              <a:t>“In the cosmos I fly, </a:t>
            </a:r>
          </a:p>
          <a:p>
            <a:pPr algn="ctr"/>
            <a:r>
              <a:rPr lang="en-GB" sz="2000" dirty="0">
                <a:solidFill>
                  <a:srgbClr val="006CA5"/>
                </a:solidFill>
              </a:rPr>
              <a:t>green and wise,</a:t>
            </a:r>
            <a:br>
              <a:rPr lang="en-GB" sz="2000" dirty="0">
                <a:solidFill>
                  <a:srgbClr val="006CA5"/>
                </a:solidFill>
              </a:rPr>
            </a:br>
            <a:endParaRPr lang="en-GB" sz="2000" dirty="0">
              <a:solidFill>
                <a:srgbClr val="006CA5"/>
              </a:solidFill>
            </a:endParaRPr>
          </a:p>
          <a:p>
            <a:pPr algn="ctr"/>
            <a:r>
              <a:rPr lang="en-GB" sz="2000" dirty="0">
                <a:solidFill>
                  <a:srgbClr val="006CA5"/>
                </a:solidFill>
              </a:rPr>
              <a:t>With red antennae to advise, </a:t>
            </a:r>
          </a:p>
          <a:p>
            <a:pPr algn="ctr"/>
            <a:r>
              <a:rPr lang="en-GB" sz="2000" dirty="0">
                <a:solidFill>
                  <a:srgbClr val="006CA5"/>
                </a:solidFill>
              </a:rPr>
              <a:t>teaching with surprise.</a:t>
            </a:r>
          </a:p>
          <a:p>
            <a:pPr algn="ctr"/>
            <a:br>
              <a:rPr lang="en-GB" sz="2000" dirty="0">
                <a:solidFill>
                  <a:srgbClr val="006CA5"/>
                </a:solidFill>
              </a:rPr>
            </a:br>
            <a:r>
              <a:rPr lang="en-GB" sz="2000" dirty="0">
                <a:solidFill>
                  <a:srgbClr val="006CA5"/>
                </a:solidFill>
              </a:rPr>
              <a:t>Guess what I am, </a:t>
            </a:r>
          </a:p>
          <a:p>
            <a:pPr algn="ctr"/>
            <a:r>
              <a:rPr lang="en-GB" sz="2000" dirty="0">
                <a:solidFill>
                  <a:srgbClr val="006CA5"/>
                </a:solidFill>
              </a:rPr>
              <a:t>a puzzle to unfold,</a:t>
            </a:r>
          </a:p>
          <a:p>
            <a:pPr algn="ctr"/>
            <a:r>
              <a:rPr lang="en-GB" sz="2000" dirty="0">
                <a:solidFill>
                  <a:srgbClr val="006CA5"/>
                </a:solidFill>
              </a:rPr>
              <a:t>and the prize, a </a:t>
            </a:r>
            <a:r>
              <a:rPr lang="en-GB" sz="2000" dirty="0" err="1">
                <a:solidFill>
                  <a:srgbClr val="006CA5"/>
                </a:solidFill>
              </a:rPr>
              <a:t>Secrid</a:t>
            </a:r>
            <a:r>
              <a:rPr lang="en-GB" sz="2000" dirty="0">
                <a:solidFill>
                  <a:srgbClr val="006CA5"/>
                </a:solidFill>
              </a:rPr>
              <a:t> wallet </a:t>
            </a:r>
          </a:p>
          <a:p>
            <a:pPr algn="ctr"/>
            <a:r>
              <a:rPr lang="en-GB" sz="2000" dirty="0">
                <a:solidFill>
                  <a:srgbClr val="006CA5"/>
                </a:solidFill>
              </a:rPr>
              <a:t>worth as gold,</a:t>
            </a:r>
          </a:p>
          <a:p>
            <a:pPr algn="ctr"/>
            <a:br>
              <a:rPr lang="en-GB" sz="2000" dirty="0">
                <a:solidFill>
                  <a:srgbClr val="006CA5"/>
                </a:solidFill>
              </a:rPr>
            </a:br>
            <a:r>
              <a:rPr lang="en-GB" sz="2000" dirty="0">
                <a:solidFill>
                  <a:srgbClr val="006CA5"/>
                </a:solidFill>
              </a:rPr>
              <a:t>only if your picture's the funniest bet.</a:t>
            </a:r>
            <a:br>
              <a:rPr lang="en-GB" sz="2000" dirty="0">
                <a:solidFill>
                  <a:srgbClr val="006CA5"/>
                </a:solidFill>
              </a:rPr>
            </a:br>
            <a:r>
              <a:rPr lang="en-GB" sz="2000" dirty="0">
                <a:solidFill>
                  <a:srgbClr val="006CA5"/>
                </a:solidFill>
              </a:rPr>
              <a:t>Capture my charm, and the wallet you'll get.”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66EAE1-FB7C-45D4-9C66-FB279376D99D}"/>
              </a:ext>
            </a:extLst>
          </p:cNvPr>
          <p:cNvSpPr/>
          <p:nvPr/>
        </p:nvSpPr>
        <p:spPr>
          <a:xfrm>
            <a:off x="68829" y="4971066"/>
            <a:ext cx="6111875" cy="14542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200" dirty="0">
                <a:solidFill>
                  <a:srgbClr val="FF0000"/>
                </a:solidFill>
              </a:rPr>
              <a:t>Answer is:</a:t>
            </a:r>
          </a:p>
          <a:p>
            <a:pPr algn="ctr">
              <a:spcBef>
                <a:spcPts val="300"/>
              </a:spcBef>
            </a:pPr>
            <a:r>
              <a:rPr lang="en-US" sz="5400" b="1" dirty="0">
                <a:solidFill>
                  <a:srgbClr val="FF0000"/>
                </a:solidFill>
              </a:rPr>
              <a:t>PAXI</a:t>
            </a:r>
          </a:p>
        </p:txBody>
      </p:sp>
      <p:pic>
        <p:nvPicPr>
          <p:cNvPr id="10" name="Picture 9" descr="A cartoon of a green alien&#10;&#10;Description automatically generated">
            <a:extLst>
              <a:ext uri="{FF2B5EF4-FFF2-40B4-BE49-F238E27FC236}">
                <a16:creationId xmlns:a16="http://schemas.microsoft.com/office/drawing/2014/main" id="{6256037C-15C5-92C4-357A-B2420D27E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815" y="2579649"/>
            <a:ext cx="2949262" cy="2949262"/>
          </a:xfrm>
          <a:prstGeom prst="rect">
            <a:avLst/>
          </a:prstGeom>
        </p:spPr>
      </p:pic>
      <p:pic>
        <p:nvPicPr>
          <p:cNvPr id="12" name="Picture 11" descr="A cartoon character in a red circle&#10;&#10;Description automatically generated">
            <a:extLst>
              <a:ext uri="{FF2B5EF4-FFF2-40B4-BE49-F238E27FC236}">
                <a16:creationId xmlns:a16="http://schemas.microsoft.com/office/drawing/2014/main" id="{3E488C6C-30B1-CB28-8B8B-1BE8A6866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52" y="316712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76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29B4CF-63C0-FB4F-B41A-0B310FE60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93" y="2390708"/>
            <a:ext cx="3355213" cy="3696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3459FF-149D-071B-631D-4369EF01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714" y="1622737"/>
            <a:ext cx="3187506" cy="3696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CB3786-14D1-2FC7-C5E8-A0695905F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530" y="661116"/>
            <a:ext cx="3297474" cy="2811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9A2DA1-2294-BFCB-3226-517BF78CB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528" y="3556913"/>
            <a:ext cx="3318944" cy="26399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07D2C7-7F62-2BF4-5B24-364C73EBC2E1}"/>
              </a:ext>
            </a:extLst>
          </p:cNvPr>
          <p:cNvSpPr txBox="1">
            <a:spLocks/>
          </p:cNvSpPr>
          <p:nvPr/>
        </p:nvSpPr>
        <p:spPr>
          <a:xfrm>
            <a:off x="216000" y="154800"/>
            <a:ext cx="10108800" cy="565200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kern="0"/>
              <a:t>NOT The Winners…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DFEAA8-CC52-A548-DC1F-657CCDC9DC06}"/>
              </a:ext>
            </a:extLst>
          </p:cNvPr>
          <p:cNvSpPr txBox="1"/>
          <p:nvPr/>
        </p:nvSpPr>
        <p:spPr>
          <a:xfrm>
            <a:off x="528034" y="772732"/>
            <a:ext cx="3108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rPr>
              <a:t>RADIALL: We think it is JWST</a:t>
            </a:r>
            <a:endParaRPr lang="en-GB" sz="1800" dirty="0">
              <a:solidFill>
                <a:srgbClr val="8197A6"/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84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BF7A4-2940-62BF-0385-AA9EF49FA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 The Winners…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DB90B-FBC3-F391-30DB-BD1CA64B4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736" y="1202029"/>
            <a:ext cx="9485006" cy="5002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CB650B-DE0F-75DF-9DA2-07179E55B817}"/>
              </a:ext>
            </a:extLst>
          </p:cNvPr>
          <p:cNvSpPr txBox="1"/>
          <p:nvPr/>
        </p:nvSpPr>
        <p:spPr>
          <a:xfrm>
            <a:off x="727530" y="776348"/>
            <a:ext cx="1090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rPr>
              <a:t>SRON</a:t>
            </a:r>
          </a:p>
        </p:txBody>
      </p:sp>
    </p:spTree>
    <p:extLst>
      <p:ext uri="{BB962C8B-B14F-4D97-AF65-F5344CB8AC3E}">
        <p14:creationId xmlns:p14="http://schemas.microsoft.com/office/powerpoint/2010/main" val="4191812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1284F-F3AA-C24C-D3C9-7D7B8DBB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845" y="922986"/>
            <a:ext cx="3850246" cy="5419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299811-4689-3545-612C-FEF49220E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417" y="922986"/>
            <a:ext cx="4086895" cy="538589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C10DA99-FE1E-E21E-C100-0CF398BCBB3A}"/>
              </a:ext>
            </a:extLst>
          </p:cNvPr>
          <p:cNvSpPr txBox="1">
            <a:spLocks/>
          </p:cNvSpPr>
          <p:nvPr/>
        </p:nvSpPr>
        <p:spPr>
          <a:xfrm>
            <a:off x="285537" y="175529"/>
            <a:ext cx="10108800" cy="565200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/>
              <a:t>NOT The Winners…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326283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31098-8B35-76F3-9EB3-B823E5C7A103}"/>
              </a:ext>
            </a:extLst>
          </p:cNvPr>
          <p:cNvSpPr txBox="1">
            <a:spLocks/>
          </p:cNvSpPr>
          <p:nvPr/>
        </p:nvSpPr>
        <p:spPr>
          <a:xfrm>
            <a:off x="216000" y="154800"/>
            <a:ext cx="10108800" cy="565200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/>
              <a:t>NOT The Winners…</a:t>
            </a:r>
            <a:endParaRPr lang="en-GB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F0467-CC14-E423-F0BF-BE777D52B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70" y="1245407"/>
            <a:ext cx="2413667" cy="4367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71E387-AD28-351E-DEDA-D99EC10A4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875" y="1240665"/>
            <a:ext cx="2548484" cy="4367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5DAB23-F999-164A-A82A-67E7236C7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054" y="1240665"/>
            <a:ext cx="2359443" cy="4367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724DA8-3CA2-EA1D-C7A2-7B028BB8B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135" y="1240665"/>
            <a:ext cx="3157632" cy="43213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92DDB5-2733-6B32-0EC3-8EC365D5F23D}"/>
              </a:ext>
            </a:extLst>
          </p:cNvPr>
          <p:cNvSpPr txBox="1"/>
          <p:nvPr/>
        </p:nvSpPr>
        <p:spPr>
          <a:xfrm>
            <a:off x="528034" y="772732"/>
            <a:ext cx="3108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rPr>
              <a:t>CONCEPT POSITRONIC</a:t>
            </a:r>
          </a:p>
        </p:txBody>
      </p:sp>
    </p:spTree>
    <p:extLst>
      <p:ext uri="{BB962C8B-B14F-4D97-AF65-F5344CB8AC3E}">
        <p14:creationId xmlns:p14="http://schemas.microsoft.com/office/powerpoint/2010/main" val="1240663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9EFA2C-2110-121C-87F3-D7D8DE427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215" y="373487"/>
            <a:ext cx="3209699" cy="584129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36B531-4C28-032A-D950-F18FDBCD7985}"/>
              </a:ext>
            </a:extLst>
          </p:cNvPr>
          <p:cNvSpPr txBox="1">
            <a:spLocks/>
          </p:cNvSpPr>
          <p:nvPr/>
        </p:nvSpPr>
        <p:spPr>
          <a:xfrm>
            <a:off x="216000" y="154800"/>
            <a:ext cx="10108800" cy="565200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/>
              <a:t>NOT The Winners…</a:t>
            </a:r>
            <a:endParaRPr lang="en-GB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71488-AD7C-3BD5-476B-6EAD121096D4}"/>
              </a:ext>
            </a:extLst>
          </p:cNvPr>
          <p:cNvSpPr txBox="1"/>
          <p:nvPr/>
        </p:nvSpPr>
        <p:spPr>
          <a:xfrm>
            <a:off x="528034" y="772732"/>
            <a:ext cx="3108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rPr>
              <a:t>PLEION</a:t>
            </a:r>
            <a:r>
              <a:rPr lang="en-GB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rPr>
              <a:t>E</a:t>
            </a:r>
            <a:endParaRPr lang="en-GB" sz="1800" dirty="0">
              <a:solidFill>
                <a:srgbClr val="8197A6"/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936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lights on the ceiling&#10;&#10;Description automatically generated">
            <a:extLst>
              <a:ext uri="{FF2B5EF4-FFF2-40B4-BE49-F238E27FC236}">
                <a16:creationId xmlns:a16="http://schemas.microsoft.com/office/drawing/2014/main" id="{AABD7274-63B6-A354-2486-2349A3958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07" y="1033787"/>
            <a:ext cx="1350000" cy="1800000"/>
          </a:xfrm>
          <a:prstGeom prst="rect">
            <a:avLst/>
          </a:prstGeom>
        </p:spPr>
      </p:pic>
      <p:pic>
        <p:nvPicPr>
          <p:cNvPr id="5" name="Picture 4" descr="A hand holding a stuffed toy in front of a gaming machine&#10;&#10;Description automatically generated">
            <a:extLst>
              <a:ext uri="{FF2B5EF4-FFF2-40B4-BE49-F238E27FC236}">
                <a16:creationId xmlns:a16="http://schemas.microsoft.com/office/drawing/2014/main" id="{08F1FC0E-134A-98D8-26A5-4B0F2282B9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49" y="1078195"/>
            <a:ext cx="1350000" cy="1800000"/>
          </a:xfrm>
          <a:prstGeom prst="rect">
            <a:avLst/>
          </a:prstGeom>
        </p:spPr>
      </p:pic>
      <p:pic>
        <p:nvPicPr>
          <p:cNvPr id="7" name="Picture 6" descr="A toy on a pool table&#10;&#10;Description automatically generated">
            <a:extLst>
              <a:ext uri="{FF2B5EF4-FFF2-40B4-BE49-F238E27FC236}">
                <a16:creationId xmlns:a16="http://schemas.microsoft.com/office/drawing/2014/main" id="{3986440B-A666-3FAA-5B8F-177D44736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381" y="1013702"/>
            <a:ext cx="1350000" cy="1800000"/>
          </a:xfrm>
          <a:prstGeom prst="rect">
            <a:avLst/>
          </a:prstGeom>
        </p:spPr>
      </p:pic>
      <p:pic>
        <p:nvPicPr>
          <p:cNvPr id="9" name="Picture 8" descr="A toy on a table&#10;&#10;Description automatically generated">
            <a:extLst>
              <a:ext uri="{FF2B5EF4-FFF2-40B4-BE49-F238E27FC236}">
                <a16:creationId xmlns:a16="http://schemas.microsoft.com/office/drawing/2014/main" id="{9EF3A4B1-2AE2-EE2C-3E34-D15A9F421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28" y="997389"/>
            <a:ext cx="1350000" cy="1800000"/>
          </a:xfrm>
          <a:prstGeom prst="rect">
            <a:avLst/>
          </a:prstGeom>
        </p:spPr>
      </p:pic>
      <p:pic>
        <p:nvPicPr>
          <p:cNvPr id="11" name="Picture 10" descr="A stuffed toy on a piano&#10;&#10;Description automatically generated">
            <a:extLst>
              <a:ext uri="{FF2B5EF4-FFF2-40B4-BE49-F238E27FC236}">
                <a16:creationId xmlns:a16="http://schemas.microsoft.com/office/drawing/2014/main" id="{29BD20FF-FDCC-90CA-A439-B879F3949B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62" y="1000938"/>
            <a:ext cx="1350000" cy="1800000"/>
          </a:xfrm>
          <a:prstGeom prst="rect">
            <a:avLst/>
          </a:prstGeom>
        </p:spPr>
      </p:pic>
      <p:pic>
        <p:nvPicPr>
          <p:cNvPr id="13" name="Picture 12" descr="A group of bottles of alcohol&#10;&#10;Description automatically generated">
            <a:extLst>
              <a:ext uri="{FF2B5EF4-FFF2-40B4-BE49-F238E27FC236}">
                <a16:creationId xmlns:a16="http://schemas.microsoft.com/office/drawing/2014/main" id="{CA53754C-36CE-CD87-7825-FCF5743007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2" y="3825655"/>
            <a:ext cx="2708542" cy="2031407"/>
          </a:xfrm>
          <a:prstGeom prst="rect">
            <a:avLst/>
          </a:prstGeom>
        </p:spPr>
      </p:pic>
      <p:pic>
        <p:nvPicPr>
          <p:cNvPr id="15" name="Picture 14" descr="A person sitting at a counter&#10;&#10;Description automatically generated">
            <a:extLst>
              <a:ext uri="{FF2B5EF4-FFF2-40B4-BE49-F238E27FC236}">
                <a16:creationId xmlns:a16="http://schemas.microsoft.com/office/drawing/2014/main" id="{D60D95D3-0E02-2BC3-322D-419F064AE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4" y="1000938"/>
            <a:ext cx="2400000" cy="1800000"/>
          </a:xfrm>
          <a:prstGeom prst="rect">
            <a:avLst/>
          </a:prstGeom>
        </p:spPr>
      </p:pic>
      <p:pic>
        <p:nvPicPr>
          <p:cNvPr id="17" name="Picture 16" descr="A toy on a table&#10;&#10;Description automatically generated">
            <a:extLst>
              <a:ext uri="{FF2B5EF4-FFF2-40B4-BE49-F238E27FC236}">
                <a16:creationId xmlns:a16="http://schemas.microsoft.com/office/drawing/2014/main" id="{BCBFD280-821C-234F-497C-A5D43820C3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98" y="3236390"/>
            <a:ext cx="1910768" cy="2547691"/>
          </a:xfrm>
          <a:prstGeom prst="rect">
            <a:avLst/>
          </a:prstGeom>
        </p:spPr>
      </p:pic>
      <p:pic>
        <p:nvPicPr>
          <p:cNvPr id="19" name="Picture 18" descr="A shower head and a toy on a rack&#10;&#10;Description automatically generated">
            <a:extLst>
              <a:ext uri="{FF2B5EF4-FFF2-40B4-BE49-F238E27FC236}">
                <a16:creationId xmlns:a16="http://schemas.microsoft.com/office/drawing/2014/main" id="{3D0CBC99-5850-3D4C-7117-9823306BDE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07" y="3365805"/>
            <a:ext cx="1868443" cy="2491257"/>
          </a:xfrm>
          <a:prstGeom prst="rect">
            <a:avLst/>
          </a:prstGeom>
        </p:spPr>
      </p:pic>
      <p:pic>
        <p:nvPicPr>
          <p:cNvPr id="21" name="Picture 20" descr="A stuffed animal on the windshield of a car&#10;&#10;Description automatically generated">
            <a:extLst>
              <a:ext uri="{FF2B5EF4-FFF2-40B4-BE49-F238E27FC236}">
                <a16:creationId xmlns:a16="http://schemas.microsoft.com/office/drawing/2014/main" id="{1AED7E79-5F04-51EC-4E87-7C6F0C9A98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48" y="3365805"/>
            <a:ext cx="1868443" cy="2491257"/>
          </a:xfrm>
          <a:prstGeom prst="rect">
            <a:avLst/>
          </a:prstGeom>
        </p:spPr>
      </p:pic>
      <p:pic>
        <p:nvPicPr>
          <p:cNvPr id="22" name="Content Placeholder 4" descr="A stuffed animal next to a glass of wine&#10;&#10;Description automatically generated">
            <a:extLst>
              <a:ext uri="{FF2B5EF4-FFF2-40B4-BE49-F238E27FC236}">
                <a16:creationId xmlns:a16="http://schemas.microsoft.com/office/drawing/2014/main" id="{BDBE253A-5E47-0690-6613-1A43F47577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647" y="3198251"/>
            <a:ext cx="1910767" cy="254768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B10DC3C-695A-0A43-1730-247BD0AB86CA}"/>
              </a:ext>
            </a:extLst>
          </p:cNvPr>
          <p:cNvSpPr txBox="1">
            <a:spLocks/>
          </p:cNvSpPr>
          <p:nvPr/>
        </p:nvSpPr>
        <p:spPr>
          <a:xfrm>
            <a:off x="216000" y="154800"/>
            <a:ext cx="10108800" cy="565200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/>
              <a:t>The Winners…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101657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stuffed toy sitting on a computer&#10;&#10;Description automatically generated">
            <a:extLst>
              <a:ext uri="{FF2B5EF4-FFF2-40B4-BE49-F238E27FC236}">
                <a16:creationId xmlns:a16="http://schemas.microsoft.com/office/drawing/2014/main" id="{A9D9F92C-0352-BE0B-9C88-CE484B04ED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97" y="115909"/>
            <a:ext cx="4720022" cy="6293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B9E92D-341F-F67E-3BF9-605E8B25396A}"/>
              </a:ext>
            </a:extLst>
          </p:cNvPr>
          <p:cNvSpPr txBox="1">
            <a:spLocks/>
          </p:cNvSpPr>
          <p:nvPr/>
        </p:nvSpPr>
        <p:spPr>
          <a:xfrm>
            <a:off x="216000" y="154800"/>
            <a:ext cx="10108800" cy="565200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/>
              <a:t>The Winners…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268325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3E3A9CB-9AF0-F5C6-9E23-15E23945ADB4}"/>
              </a:ext>
            </a:extLst>
          </p:cNvPr>
          <p:cNvSpPr txBox="1">
            <a:spLocks/>
          </p:cNvSpPr>
          <p:nvPr/>
        </p:nvSpPr>
        <p:spPr>
          <a:xfrm>
            <a:off x="216000" y="154800"/>
            <a:ext cx="10108800" cy="565200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kern="0" dirty="0"/>
              <a:t>The Winners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E4756F-A991-C18E-BAD2-0D1B176DE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866" y="1032057"/>
            <a:ext cx="9913605" cy="517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26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36885" y="2190509"/>
            <a:ext cx="11793857" cy="193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882030">
              <a:defRPr/>
            </a:pPr>
            <a:r>
              <a:rPr lang="en-GB" sz="60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Thank you very much!</a:t>
            </a:r>
          </a:p>
          <a:p>
            <a:pPr algn="ctr" defTabSz="882030">
              <a:defRPr/>
            </a:pPr>
            <a:r>
              <a:rPr lang="en-GB" sz="60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See you in 6</a:t>
            </a:r>
            <a:r>
              <a:rPr lang="en-GB" sz="6000" b="1" baseline="3000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th</a:t>
            </a:r>
            <a:r>
              <a:rPr lang="en-GB" sz="60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SPCD 2026!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57387" y="900645"/>
            <a:ext cx="87677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Space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Passive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Components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Days</a:t>
            </a:r>
            <a:endParaRPr lang="es-ES" sz="40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lang="es-ES" sz="4000" b="1" baseline="300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SPCD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edition</a:t>
            </a:r>
            <a:endParaRPr lang="es-ES" sz="40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0" y="4425652"/>
            <a:ext cx="4265151" cy="1730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535" y="4477659"/>
            <a:ext cx="2162045" cy="1730834"/>
          </a:xfrm>
          <a:prstGeom prst="rect">
            <a:avLst/>
          </a:prstGeom>
        </p:spPr>
      </p:pic>
      <p:pic>
        <p:nvPicPr>
          <p:cNvPr id="3" name="Picture 2" descr="A white dove with a green branch&#10;&#10;Description automatically generated">
            <a:extLst>
              <a:ext uri="{FF2B5EF4-FFF2-40B4-BE49-F238E27FC236}">
                <a16:creationId xmlns:a16="http://schemas.microsoft.com/office/drawing/2014/main" id="{9F9BBA98-EF8C-F150-04D3-3C910D2FD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33" b="96060" l="5571" r="94429">
                        <a14:foregroundMark x1="9103" y1="48098" x2="70245" y2="82745"/>
                        <a14:foregroundMark x1="83621" y1="12755" x2="83696" y2="12364"/>
                        <a14:foregroundMark x1="70245" y1="82745" x2="82527" y2="18476"/>
                        <a14:foregroundMark x1="81174" y1="15629" x2="50000" y2="55978"/>
                        <a14:foregroundMark x1="83696" y1="12364" x2="83535" y2="12573"/>
                        <a14:foregroundMark x1="34239" y1="3804" x2="40353" y2="9511"/>
                        <a14:foregroundMark x1="78668" y1="80027" x2="94701" y2="79484"/>
                        <a14:foregroundMark x1="5571" y1="46060" x2="5571" y2="46060"/>
                        <a14:foregroundMark x1="79076" y1="96060" x2="83016" y2="93478"/>
                        <a14:backgroundMark x1="82473" y1="12908" x2="82473" y2="12908"/>
                        <a14:backgroundMark x1="82065" y1="14674" x2="82065" y2="14674"/>
                        <a14:backgroundMark x1="86277" y1="18342" x2="80978" y2="15217"/>
                        <a14:backgroundMark x1="82880" y1="18886" x2="82880" y2="1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352" y="1356357"/>
            <a:ext cx="1946390" cy="1946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EFE894-5B78-C5AC-4611-C7137AB8BF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421" y="4477659"/>
            <a:ext cx="1777181" cy="177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1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5900F88-6F5E-03AF-24BE-204F70FF6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6" y="3653394"/>
            <a:ext cx="2249448" cy="92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41F05FD-9738-3312-CAA4-D2D3BC2F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79" y="4936938"/>
            <a:ext cx="1952620" cy="139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2935781" y="1470029"/>
            <a:ext cx="6353775" cy="1481662"/>
            <a:chOff x="1783372" y="2034220"/>
            <a:chExt cx="4610155" cy="1075060"/>
          </a:xfrm>
        </p:grpSpPr>
        <p:grpSp>
          <p:nvGrpSpPr>
            <p:cNvPr id="33" name="Group 32"/>
            <p:cNvGrpSpPr/>
            <p:nvPr/>
          </p:nvGrpSpPr>
          <p:grpSpPr>
            <a:xfrm>
              <a:off x="5336432" y="2034220"/>
              <a:ext cx="1057095" cy="1075060"/>
              <a:chOff x="5287336" y="2006913"/>
              <a:chExt cx="1057095" cy="1075060"/>
            </a:xfrm>
          </p:grpSpPr>
          <p:pic>
            <p:nvPicPr>
              <p:cNvPr id="43" name="Picture 1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368"/>
              <a:stretch/>
            </p:blipFill>
            <p:spPr bwMode="auto">
              <a:xfrm>
                <a:off x="5339114" y="2051445"/>
                <a:ext cx="953540" cy="985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Rounded Rectangle 43"/>
              <p:cNvSpPr/>
              <p:nvPr/>
            </p:nvSpPr>
            <p:spPr>
              <a:xfrm>
                <a:off x="5287336" y="2006913"/>
                <a:ext cx="1057095" cy="1075060"/>
              </a:xfrm>
              <a:prstGeom prst="roundRect">
                <a:avLst/>
              </a:prstGeom>
              <a:noFill/>
              <a:ln w="31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152078" y="2034220"/>
              <a:ext cx="1057095" cy="1075060"/>
              <a:chOff x="4037314" y="588446"/>
              <a:chExt cx="1057095" cy="1075060"/>
            </a:xfrm>
          </p:grpSpPr>
          <p:pic>
            <p:nvPicPr>
              <p:cNvPr id="41" name="Picture 1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76" r="52285"/>
              <a:stretch/>
            </p:blipFill>
            <p:spPr bwMode="auto">
              <a:xfrm>
                <a:off x="4130141" y="632978"/>
                <a:ext cx="871443" cy="985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Rounded Rectangle 41"/>
              <p:cNvSpPr/>
              <p:nvPr/>
            </p:nvSpPr>
            <p:spPr>
              <a:xfrm>
                <a:off x="4037314" y="588446"/>
                <a:ext cx="1057095" cy="1075060"/>
              </a:xfrm>
              <a:prstGeom prst="roundRect">
                <a:avLst/>
              </a:prstGeom>
              <a:noFill/>
              <a:ln w="31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967725" y="2034220"/>
              <a:ext cx="1057095" cy="1075060"/>
              <a:chOff x="3349981" y="2235695"/>
              <a:chExt cx="1057095" cy="1075060"/>
            </a:xfrm>
          </p:grpSpPr>
          <p:pic>
            <p:nvPicPr>
              <p:cNvPr id="39" name="Picture 1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01" r="27289"/>
              <a:stretch/>
            </p:blipFill>
            <p:spPr bwMode="auto">
              <a:xfrm>
                <a:off x="3418260" y="2280227"/>
                <a:ext cx="920538" cy="985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ounded Rectangle 39"/>
              <p:cNvSpPr/>
              <p:nvPr/>
            </p:nvSpPr>
            <p:spPr>
              <a:xfrm>
                <a:off x="3349981" y="2235695"/>
                <a:ext cx="1057095" cy="1075060"/>
              </a:xfrm>
              <a:prstGeom prst="roundRect">
                <a:avLst/>
              </a:prstGeom>
              <a:noFill/>
              <a:ln w="31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783372" y="2034220"/>
              <a:ext cx="1057095" cy="1075060"/>
              <a:chOff x="1734276" y="426330"/>
              <a:chExt cx="1057095" cy="1075060"/>
            </a:xfrm>
          </p:grpSpPr>
          <p:pic>
            <p:nvPicPr>
              <p:cNvPr id="37" name="Picture 1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566"/>
              <a:stretch/>
            </p:blipFill>
            <p:spPr bwMode="auto">
              <a:xfrm>
                <a:off x="1825406" y="470862"/>
                <a:ext cx="874836" cy="985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Rounded Rectangle 37"/>
              <p:cNvSpPr/>
              <p:nvPr/>
            </p:nvSpPr>
            <p:spPr>
              <a:xfrm>
                <a:off x="1734276" y="426330"/>
                <a:ext cx="1057095" cy="1075060"/>
              </a:xfrm>
              <a:prstGeom prst="roundRect">
                <a:avLst/>
              </a:prstGeom>
              <a:noFill/>
              <a:ln w="31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" b="8185"/>
          <a:stretch/>
        </p:blipFill>
        <p:spPr bwMode="auto">
          <a:xfrm>
            <a:off x="1304212" y="164052"/>
            <a:ext cx="3808780" cy="14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59523" y="2914083"/>
            <a:ext cx="1906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kern="0">
                <a:solidFill>
                  <a:srgbClr val="006CA5"/>
                </a:solidFill>
                <a:latin typeface="Sitka Banner" panose="02000505000000020004" pitchFamily="2" charset="0"/>
                <a:cs typeface="Verdana"/>
              </a:rPr>
              <a:t>Co-sponsored by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248477" y="485074"/>
            <a:ext cx="8673846" cy="42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2000" b="1" i="1" kern="0">
                <a:solidFill>
                  <a:srgbClr val="006CA5"/>
                </a:solidFill>
                <a:latin typeface="Sitka Banner" panose="02000505000000020004" pitchFamily="2" charset="0"/>
              </a:rPr>
              <a:t>SPCD 2024</a:t>
            </a:r>
          </a:p>
          <a:p>
            <a:pPr algn="ctr">
              <a:defRPr/>
            </a:pPr>
            <a:r>
              <a:rPr lang="en-US" sz="2000" b="1" i="1" kern="0">
                <a:solidFill>
                  <a:srgbClr val="006CA5"/>
                </a:solidFill>
                <a:latin typeface="Sitka Banner" panose="02000505000000020004" pitchFamily="2" charset="0"/>
              </a:rPr>
              <a:t>Jointly organized by</a:t>
            </a:r>
            <a:endParaRPr lang="en-US" sz="2000" b="1" kern="0">
              <a:solidFill>
                <a:srgbClr val="006CA5"/>
              </a:solidFill>
              <a:latin typeface="Sitka Banner" panose="02000505000000020004" pitchFamily="2" charset="0"/>
            </a:endParaRPr>
          </a:p>
        </p:txBody>
      </p:sp>
      <p:pic>
        <p:nvPicPr>
          <p:cNvPr id="26" name="Picture 25" descr="Premium quality coffee shop logo vector | Free vector - 51909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328" y1="32203" x2="46328" y2="32203"/>
                        <a14:foregroundMark x1="51412" y1="38499" x2="51412" y2="38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65" b="9981"/>
          <a:stretch/>
        </p:blipFill>
        <p:spPr>
          <a:xfrm>
            <a:off x="175446" y="5277387"/>
            <a:ext cx="785545" cy="718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" descr="Backpack Baggage School Paul Verlaine Student, backpack, backpack, logo,  black png | PNG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0000" l="10000" r="90000">
                        <a14:foregroundMark x1="57778" y1="12500" x2="57778" y2="12500"/>
                        <a14:foregroundMark x1="70278" y1="17778" x2="70278" y2="17778"/>
                        <a14:foregroundMark x1="69167" y1="56944" x2="69167" y2="56944"/>
                        <a14:foregroundMark x1="54722" y1="36389" x2="54722" y2="3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992" y="3400072"/>
            <a:ext cx="835664" cy="835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9" name="Picture 4" descr="Classroom Computer Icons Training, class room, text, class, logo png |  PNGWi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>
                        <a14:foregroundMark x1="31304" y1="77930" x2="31304" y2="77930"/>
                        <a14:foregroundMark x1="30870" y1="65430" x2="30870" y2="65430"/>
                        <a14:foregroundMark x1="50978" y1="64063" x2="50978" y2="64063"/>
                        <a14:foregroundMark x1="58913" y1="75195" x2="58913" y2="75195"/>
                        <a14:foregroundMark x1="52283" y1="75195" x2="52283" y2="75195"/>
                        <a14:foregroundMark x1="40870" y1="75195" x2="40870" y2="75195"/>
                        <a14:foregroundMark x1="42717" y1="89258" x2="42717" y2="89258"/>
                        <a14:foregroundMark x1="57935" y1="89648" x2="57935" y2="89648"/>
                        <a14:foregroundMark x1="72391" y1="77930" x2="72391" y2="77930"/>
                        <a14:foregroundMark x1="68804" y1="63086" x2="68804" y2="63086"/>
                        <a14:foregroundMark x1="35652" y1="4688" x2="35652" y2="4688"/>
                        <a14:foregroundMark x1="51304" y1="6055" x2="51304" y2="6055"/>
                        <a14:foregroundMark x1="53152" y1="18164" x2="53152" y2="18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6" t="-24952" r="13527" b="1"/>
          <a:stretch/>
        </p:blipFill>
        <p:spPr bwMode="auto">
          <a:xfrm>
            <a:off x="1304212" y="3032643"/>
            <a:ext cx="787354" cy="734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3A4F16A-4AF6-07B8-BE9E-37590B8A8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92" y="4479813"/>
            <a:ext cx="2108150" cy="73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FA4D6C5-46F0-FF1B-3857-29BDF440F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3" t="23784" r="19513" b="26930"/>
          <a:stretch/>
        </p:blipFill>
        <p:spPr bwMode="auto">
          <a:xfrm>
            <a:off x="3852992" y="5372004"/>
            <a:ext cx="2520000" cy="9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CDFBDB-DD15-A5B0-D75C-67299F32FF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210" l="2041" r="97279">
                        <a14:foregroundMark x1="76871" y1="46108" x2="76871" y2="46108"/>
                        <a14:foregroundMark x1="8163" y1="28743" x2="8163" y2="28743"/>
                        <a14:foregroundMark x1="41497" y1="11377" x2="41497" y2="11377"/>
                        <a14:foregroundMark x1="32653" y1="66467" x2="32653" y2="66467"/>
                        <a14:foregroundMark x1="49660" y1="34731" x2="49660" y2="34731"/>
                        <a14:foregroundMark x1="50340" y1="53892" x2="50340" y2="53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8250" y="3407737"/>
            <a:ext cx="728838" cy="8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93A91DC-C7B1-76C3-C8DE-3E4BC8A9B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58" y="5188301"/>
            <a:ext cx="2520000" cy="111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4F2FC5A-0F0C-0FB6-750F-13F31E964F4F}"/>
              </a:ext>
            </a:extLst>
          </p:cNvPr>
          <p:cNvGrpSpPr/>
          <p:nvPr/>
        </p:nvGrpSpPr>
        <p:grpSpPr>
          <a:xfrm>
            <a:off x="6142626" y="4412293"/>
            <a:ext cx="2520000" cy="881251"/>
            <a:chOff x="8709357" y="3836903"/>
            <a:chExt cx="1883590" cy="802240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66CA0A50-0E63-34C3-AEAE-DBF518614F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55"/>
            <a:stretch/>
          </p:blipFill>
          <p:spPr bwMode="auto">
            <a:xfrm>
              <a:off x="8709357" y="3836903"/>
              <a:ext cx="1883590" cy="411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8">
              <a:extLst>
                <a:ext uri="{FF2B5EF4-FFF2-40B4-BE49-F238E27FC236}">
                  <a16:creationId xmlns:a16="http://schemas.microsoft.com/office/drawing/2014/main" id="{B12100FB-9BFB-101A-E6FC-235D8E0757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36" t="-32034" r="-1023" b="5569"/>
            <a:stretch/>
          </p:blipFill>
          <p:spPr bwMode="auto">
            <a:xfrm>
              <a:off x="9356011" y="4118544"/>
              <a:ext cx="624622" cy="520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2AC38407-60A3-26AD-1014-1731D765A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822" y="4303655"/>
            <a:ext cx="1858381" cy="160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91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263857" y="1582914"/>
            <a:ext cx="2927918" cy="3825847"/>
          </a:xfrm>
        </p:spPr>
        <p:txBody>
          <a:bodyPr>
            <a:normAutofit/>
          </a:bodyPr>
          <a:lstStyle/>
          <a:p>
            <a:pPr algn="ctr"/>
            <a:r>
              <a:rPr lang="en-US" sz="3200" kern="1200" dirty="0">
                <a:solidFill>
                  <a:srgbClr val="006CA5"/>
                </a:solidFill>
                <a:latin typeface="Verdana"/>
                <a:ea typeface="+mn-ea"/>
                <a:cs typeface="Verdana"/>
              </a:rPr>
              <a:t>Final number:</a:t>
            </a:r>
          </a:p>
          <a:p>
            <a:pPr algn="ctr"/>
            <a:endParaRPr lang="en-US" sz="3200" kern="1200" dirty="0">
              <a:solidFill>
                <a:srgbClr val="006CA5"/>
              </a:solidFill>
              <a:latin typeface="Verdana"/>
              <a:ea typeface="+mn-ea"/>
              <a:cs typeface="Verdana"/>
            </a:endParaRPr>
          </a:p>
          <a:p>
            <a:pPr algn="ctr"/>
            <a:r>
              <a:rPr lang="en-US" altLang="en-US" sz="3200" kern="1200" dirty="0">
                <a:solidFill>
                  <a:srgbClr val="006CA5"/>
                </a:solidFill>
                <a:latin typeface="Verdana"/>
                <a:ea typeface="+mn-ea"/>
              </a:rPr>
              <a:t>248 participants</a:t>
            </a:r>
            <a:r>
              <a:rPr lang="en-US" sz="3200" kern="1200" dirty="0">
                <a:solidFill>
                  <a:srgbClr val="006CA5"/>
                </a:solidFill>
                <a:latin typeface="Verdana"/>
                <a:ea typeface="+mn-ea"/>
                <a:cs typeface="Verdana"/>
              </a:rPr>
              <a:t>!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3086" y="87595"/>
            <a:ext cx="7174846" cy="553998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375" y="838829"/>
            <a:ext cx="8198675" cy="5465783"/>
          </a:xfrm>
          <a:prstGeom prst="rect">
            <a:avLst/>
          </a:prstGeom>
        </p:spPr>
      </p:pic>
      <p:pic>
        <p:nvPicPr>
          <p:cNvPr id="5" name="Picture 4" descr="A red rectangle with black text&#10;&#10;Description automatically generated">
            <a:extLst>
              <a:ext uri="{FF2B5EF4-FFF2-40B4-BE49-F238E27FC236}">
                <a16:creationId xmlns:a16="http://schemas.microsoft.com/office/drawing/2014/main" id="{B8D01A9C-D960-BBC9-3762-5AF52A255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090">
            <a:off x="648916" y="4788951"/>
            <a:ext cx="2157800" cy="14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91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A929D-3C63-C955-C1D0-6C53CF595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Proceedings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AEC08C-BDAB-E1EE-1499-794D085E2E32}"/>
              </a:ext>
            </a:extLst>
          </p:cNvPr>
          <p:cNvSpPr txBox="1"/>
          <p:nvPr/>
        </p:nvSpPr>
        <p:spPr>
          <a:xfrm>
            <a:off x="380999" y="970207"/>
            <a:ext cx="10630438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altLang="en-US" sz="3200" kern="1200" dirty="0">
                <a:solidFill>
                  <a:srgbClr val="006CA5"/>
                </a:solidFill>
                <a:latin typeface="Verdana"/>
                <a:ea typeface="+mn-ea"/>
                <a:cs typeface="Verdana"/>
              </a:rPr>
              <a:t>Presentations and Proceedings will be available under:</a:t>
            </a:r>
            <a:endParaRPr lang="en-US" sz="3200" dirty="0"/>
          </a:p>
          <a:p>
            <a:pPr algn="ctr"/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>
                <a:solidFill>
                  <a:schemeClr val="accent1"/>
                </a:solidFill>
                <a:hlinkClick r:id="rId2"/>
              </a:rPr>
              <a:t>www.spcd.space</a:t>
            </a:r>
            <a:endParaRPr lang="en-US" sz="3600" dirty="0">
              <a:solidFill>
                <a:schemeClr val="accent1"/>
              </a:solidFill>
            </a:endParaRPr>
          </a:p>
          <a:p>
            <a:pPr algn="ctr"/>
            <a:endParaRPr lang="en-US" sz="3600" dirty="0">
              <a:solidFill>
                <a:schemeClr val="accent1"/>
              </a:solidFill>
            </a:endParaRPr>
          </a:p>
          <a:p>
            <a:r>
              <a:rPr lang="en-US" altLang="en-US" sz="3200" kern="1200" dirty="0">
                <a:solidFill>
                  <a:srgbClr val="006CA5"/>
                </a:solidFill>
                <a:latin typeface="Verdana"/>
                <a:ea typeface="+mn-ea"/>
                <a:cs typeface="Verdana"/>
              </a:rPr>
              <a:t>You can fill the survey and direct you to the website to download all proceedings (presentations, papers, etc.)</a:t>
            </a:r>
          </a:p>
        </p:txBody>
      </p:sp>
    </p:spTree>
    <p:extLst>
      <p:ext uri="{BB962C8B-B14F-4D97-AF65-F5344CB8AC3E}">
        <p14:creationId xmlns:p14="http://schemas.microsoft.com/office/powerpoint/2010/main" val="1975000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B571CC-B13A-4CFA-AC7C-4B38EE7471B3}"/>
              </a:ext>
            </a:extLst>
          </p:cNvPr>
          <p:cNvSpPr txBox="1"/>
          <p:nvPr/>
        </p:nvSpPr>
        <p:spPr>
          <a:xfrm>
            <a:off x="2299969" y="647944"/>
            <a:ext cx="66828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6CA5"/>
                </a:solidFill>
                <a:latin typeface="Verdana"/>
                <a:cs typeface="Verdana"/>
              </a:rPr>
              <a:t>A big thank you to the</a:t>
            </a:r>
          </a:p>
          <a:p>
            <a:pPr algn="ctr"/>
            <a:endParaRPr lang="en-US" sz="3200" dirty="0">
              <a:solidFill>
                <a:srgbClr val="006CA5"/>
              </a:solidFill>
              <a:latin typeface="Verdana"/>
              <a:cs typeface="Verdana"/>
            </a:endParaRPr>
          </a:p>
          <a:p>
            <a:pPr algn="ctr"/>
            <a:r>
              <a:rPr lang="en-US" sz="3200" kern="1200" dirty="0">
                <a:solidFill>
                  <a:srgbClr val="006CA5"/>
                </a:solidFill>
                <a:latin typeface="Verdana"/>
                <a:ea typeface="+mn-ea"/>
                <a:cs typeface="Verdana"/>
              </a:rPr>
              <a:t>ESA </a:t>
            </a:r>
            <a:r>
              <a:rPr lang="en-US" sz="3200" dirty="0">
                <a:solidFill>
                  <a:srgbClr val="006CA5"/>
                </a:solidFill>
                <a:latin typeface="Verdana"/>
                <a:cs typeface="Verdana"/>
              </a:rPr>
              <a:t>conference Bureau team!</a:t>
            </a:r>
            <a:endParaRPr lang="en-US" sz="3200" kern="1200" dirty="0">
              <a:solidFill>
                <a:srgbClr val="006CA5"/>
              </a:solidFill>
              <a:latin typeface="Verdana"/>
              <a:ea typeface="+mn-ea"/>
              <a:cs typeface="Verdana"/>
            </a:endParaRPr>
          </a:p>
        </p:txBody>
      </p:sp>
      <p:pic>
        <p:nvPicPr>
          <p:cNvPr id="8" name="Picture 7" descr="A person in a red shirt&#10;&#10;Description automatically generated">
            <a:extLst>
              <a:ext uri="{FF2B5EF4-FFF2-40B4-BE49-F238E27FC236}">
                <a16:creationId xmlns:a16="http://schemas.microsoft.com/office/drawing/2014/main" id="{7F533A48-6955-7121-D30B-26FCA63A1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4" t="30470" r="36690" b="27718"/>
          <a:stretch/>
        </p:blipFill>
        <p:spPr>
          <a:xfrm>
            <a:off x="6615580" y="2562468"/>
            <a:ext cx="2959696" cy="2592947"/>
          </a:xfrm>
          <a:prstGeom prst="rect">
            <a:avLst/>
          </a:prstGeom>
        </p:spPr>
      </p:pic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DBDA19F7-1D3C-B69C-EBE2-6FCA966C4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53" y="3450500"/>
            <a:ext cx="2974742" cy="11898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012184-1163-2B3E-9962-1C31859B22D3}"/>
              </a:ext>
            </a:extLst>
          </p:cNvPr>
          <p:cNvSpPr txBox="1"/>
          <p:nvPr/>
        </p:nvSpPr>
        <p:spPr>
          <a:xfrm>
            <a:off x="6186151" y="5104778"/>
            <a:ext cx="4083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6CA5"/>
                </a:solidFill>
                <a:latin typeface="Verdana"/>
                <a:cs typeface="Verdana"/>
              </a:rPr>
              <a:t>Tessa Rowbottom</a:t>
            </a:r>
          </a:p>
        </p:txBody>
      </p:sp>
      <p:pic>
        <p:nvPicPr>
          <p:cNvPr id="16" name="Picture 15" descr="Fireworks exploding in the sky&#10;&#10;Description automatically generated">
            <a:extLst>
              <a:ext uri="{FF2B5EF4-FFF2-40B4-BE49-F238E27FC236}">
                <a16:creationId xmlns:a16="http://schemas.microsoft.com/office/drawing/2014/main" id="{CD734102-6364-F935-D309-DF81F45AD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5" y="228356"/>
            <a:ext cx="2095500" cy="1914525"/>
          </a:xfrm>
          <a:prstGeom prst="rect">
            <a:avLst/>
          </a:prstGeom>
        </p:spPr>
      </p:pic>
      <p:pic>
        <p:nvPicPr>
          <p:cNvPr id="17" name="Picture 16" descr="Fireworks exploding in the sky&#10;&#10;Description automatically generated">
            <a:extLst>
              <a:ext uri="{FF2B5EF4-FFF2-40B4-BE49-F238E27FC236}">
                <a16:creationId xmlns:a16="http://schemas.microsoft.com/office/drawing/2014/main" id="{D2B7D06A-3E4A-7005-7DA6-802FEB7BF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876" y="228355"/>
            <a:ext cx="20955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66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4400" dirty="0">
              <a:solidFill>
                <a:srgbClr val="FF0000"/>
              </a:solidFill>
            </a:endParaRPr>
          </a:p>
          <a:p>
            <a:pPr algn="ctr"/>
            <a:endParaRPr lang="en-US" sz="4400" dirty="0">
              <a:solidFill>
                <a:srgbClr val="FF0000"/>
              </a:solidFill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What Happens in SPCD stays in SPCD!</a:t>
            </a:r>
          </a:p>
        </p:txBody>
      </p:sp>
    </p:spTree>
    <p:extLst>
      <p:ext uri="{BB962C8B-B14F-4D97-AF65-F5344CB8AC3E}">
        <p14:creationId xmlns:p14="http://schemas.microsoft.com/office/powerpoint/2010/main" val="1498593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AF8EA-5F0C-04EA-ABC1-83DDA5D5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SPCD 2013 -&gt; SPCD 2024 : 11 Years!, Thanks to…</a:t>
            </a:r>
          </a:p>
        </p:txBody>
      </p:sp>
      <p:pic>
        <p:nvPicPr>
          <p:cNvPr id="9" name="Content Placeholder 8" descr="A glass award on a wooden stand&#10;&#10;Description automatically generated">
            <a:extLst>
              <a:ext uri="{FF2B5EF4-FFF2-40B4-BE49-F238E27FC236}">
                <a16:creationId xmlns:a16="http://schemas.microsoft.com/office/drawing/2014/main" id="{1F58860C-2203-BD02-387C-2FE611EDF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1" y="796791"/>
            <a:ext cx="5327650" cy="5327650"/>
          </a:xfrm>
          <a:prstGeom prst="rect">
            <a:avLst/>
          </a:prstGeom>
        </p:spPr>
      </p:pic>
      <p:pic>
        <p:nvPicPr>
          <p:cNvPr id="7" name="Content Placeholder 6" descr="A award on a wooden stand&#10;&#10;Description automatically generated">
            <a:extLst>
              <a:ext uri="{FF2B5EF4-FFF2-40B4-BE49-F238E27FC236}">
                <a16:creationId xmlns:a16="http://schemas.microsoft.com/office/drawing/2014/main" id="{D2CFEB33-B424-E0E2-1AD9-9A70E676D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6689" y="796791"/>
            <a:ext cx="53276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031184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9084894" cy="504349"/>
          </a:xfrm>
        </p:spPr>
        <p:txBody>
          <a:bodyPr/>
          <a:lstStyle/>
          <a:p>
            <a:r>
              <a:rPr lang="en-US" dirty="0"/>
              <a:t>Best Paper Award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167533" y="4700251"/>
            <a:ext cx="3364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6CA5"/>
                </a:solidFill>
              </a:rPr>
              <a:t>Apple iPhone 15 </a:t>
            </a:r>
          </a:p>
          <a:p>
            <a:pPr algn="ctr"/>
            <a:endParaRPr lang="en-GB" dirty="0">
              <a:solidFill>
                <a:srgbClr val="006CA5"/>
              </a:solidFill>
            </a:endParaRPr>
          </a:p>
          <a:p>
            <a:pPr algn="ctr"/>
            <a:r>
              <a:rPr lang="en-GB" dirty="0">
                <a:solidFill>
                  <a:srgbClr val="006CA5"/>
                </a:solidFill>
              </a:rPr>
              <a:t>256GB Space Black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254F13-31CA-3482-1952-43E2ACC0F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2739"/>
            <a:ext cx="6746351" cy="4768554"/>
          </a:xfrm>
          <a:prstGeom prst="rect">
            <a:avLst/>
          </a:prstGeom>
        </p:spPr>
      </p:pic>
      <p:pic>
        <p:nvPicPr>
          <p:cNvPr id="9" name="Picture 8" descr="A front and back of a cell phone&#10;&#10;Description automatically generated">
            <a:extLst>
              <a:ext uri="{FF2B5EF4-FFF2-40B4-BE49-F238E27FC236}">
                <a16:creationId xmlns:a16="http://schemas.microsoft.com/office/drawing/2014/main" id="{0CFFBAAA-D9D4-2DDA-63A8-4CAE9B6F33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2" y="2196216"/>
            <a:ext cx="1835189" cy="2408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5E1EED-F189-9EF2-A2A7-42DD0E2417AE}"/>
              </a:ext>
            </a:extLst>
          </p:cNvPr>
          <p:cNvSpPr txBox="1"/>
          <p:nvPr/>
        </p:nvSpPr>
        <p:spPr>
          <a:xfrm>
            <a:off x="252510" y="707049"/>
            <a:ext cx="1172031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 algn="ctr">
              <a:defRPr>
                <a:solidFill>
                  <a:srgbClr val="006CA5"/>
                </a:solidFill>
              </a:defRPr>
            </a:lvl1pPr>
          </a:lstStyle>
          <a:p>
            <a:pPr algn="just"/>
            <a:r>
              <a:rPr lang="en-GB" dirty="0"/>
              <a:t>The SPCD Technical Programme Committee awards the best paper and the best poster authors. The selection is based entirely on the material submitted - abstract, full paper and presentation.</a:t>
            </a:r>
          </a:p>
        </p:txBody>
      </p:sp>
      <p:pic>
        <p:nvPicPr>
          <p:cNvPr id="3" name="Content Placeholder 12" descr="A glass award on a wooden stand&#10;&#10;Description automatically generated">
            <a:extLst>
              <a:ext uri="{FF2B5EF4-FFF2-40B4-BE49-F238E27FC236}">
                <a16:creationId xmlns:a16="http://schemas.microsoft.com/office/drawing/2014/main" id="{70990F42-8D38-6872-6A0E-DFE9CDA94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2" b="97070" l="3369" r="97852">
                        <a14:foregroundMark x1="50977" y1="11230" x2="50977" y2="11230"/>
                        <a14:foregroundMark x1="54297" y1="11328" x2="69580" y2="15527"/>
                        <a14:foregroundMark x1="69580" y1="15527" x2="89600" y2="37891"/>
                        <a14:foregroundMark x1="89600" y1="37891" x2="89893" y2="46875"/>
                        <a14:foregroundMark x1="89893" y1="46875" x2="86670" y2="55811"/>
                        <a14:foregroundMark x1="86670" y1="55811" x2="86670" y2="56445"/>
                        <a14:foregroundMark x1="48340" y1="8008" x2="64355" y2="8105"/>
                        <a14:foregroundMark x1="50830" y1="72656" x2="60791" y2="70801"/>
                        <a14:foregroundMark x1="60791" y1="70801" x2="55078" y2="71240"/>
                        <a14:foregroundMark x1="6836" y1="83936" x2="22705" y2="92090"/>
                        <a14:foregroundMark x1="22705" y1="92090" x2="33887" y2="92090"/>
                        <a14:foregroundMark x1="33887" y1="92090" x2="89551" y2="85791"/>
                        <a14:foregroundMark x1="89551" y1="85791" x2="93164" y2="76611"/>
                        <a14:foregroundMark x1="93164" y1="76611" x2="92578" y2="72217"/>
                        <a14:foregroundMark x1="74609" y1="71094" x2="84277" y2="56445"/>
                        <a14:foregroundMark x1="47021" y1="20557" x2="57568" y2="19092"/>
                        <a14:foregroundMark x1="57568" y1="19092" x2="67480" y2="19531"/>
                        <a14:foregroundMark x1="67480" y1="19531" x2="62500" y2="21973"/>
                        <a14:foregroundMark x1="48340" y1="4932" x2="63086" y2="5273"/>
                        <a14:foregroundMark x1="93701" y1="83740" x2="97949" y2="77637"/>
                        <a14:foregroundMark x1="6641" y1="87695" x2="13623" y2="95361"/>
                        <a14:foregroundMark x1="13623" y1="95361" x2="7227" y2="91406"/>
                        <a14:foregroundMark x1="4395" y1="89160" x2="7324" y2="97119"/>
                        <a14:foregroundMark x1="3369" y1="85352" x2="4639" y2="81885"/>
                        <a14:backgroundMark x1="2637" y1="68848" x2="1172" y2="72412"/>
                        <a14:backgroundMark x1="3369" y1="74170" x2="1172" y2="77295"/>
                        <a14:backgroundMark x1="6396" y1="21387" x2="11670" y2="29297"/>
                        <a14:backgroundMark x1="11670" y1="29297" x2="7227" y2="45068"/>
                        <a14:backgroundMark x1="6885" y1="46289" x2="10547" y2="44336"/>
                        <a14:backgroundMark x1="91895" y1="56104" x2="95947" y2="56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11" y="1831609"/>
            <a:ext cx="2949136" cy="2949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8E7ACF-C236-F0E9-738A-0AE9FD494C3B}"/>
              </a:ext>
            </a:extLst>
          </p:cNvPr>
          <p:cNvSpPr txBox="1"/>
          <p:nvPr/>
        </p:nvSpPr>
        <p:spPr>
          <a:xfrm>
            <a:off x="1964816" y="3783232"/>
            <a:ext cx="3166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/>
              <a:t>ALTER TECHNOLOGY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F5B38D-96D6-22E7-955C-300F26CF693D}"/>
              </a:ext>
            </a:extLst>
          </p:cNvPr>
          <p:cNvSpPr txBox="1"/>
          <p:nvPr/>
        </p:nvSpPr>
        <p:spPr>
          <a:xfrm>
            <a:off x="742682" y="4573249"/>
            <a:ext cx="5080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Qualification for Cryogenic Testing for EEE Components for ESA ARIEL</a:t>
            </a:r>
          </a:p>
        </p:txBody>
      </p:sp>
    </p:spTree>
    <p:extLst>
      <p:ext uri="{BB962C8B-B14F-4D97-AF65-F5344CB8AC3E}">
        <p14:creationId xmlns:p14="http://schemas.microsoft.com/office/powerpoint/2010/main" val="3298936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24326"/>
            <a:ext cx="9084894" cy="553998"/>
          </a:xfrm>
        </p:spPr>
        <p:txBody>
          <a:bodyPr/>
          <a:lstStyle/>
          <a:p>
            <a:r>
              <a:rPr lang="en-US" dirty="0"/>
              <a:t>Best Poster Award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91873C-148B-5583-D67E-6AE6C4BE4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0" y="1562637"/>
            <a:ext cx="6820307" cy="48321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FA109F-77E3-048D-1AC8-AD44A13E85D6}"/>
              </a:ext>
            </a:extLst>
          </p:cNvPr>
          <p:cNvSpPr/>
          <p:nvPr/>
        </p:nvSpPr>
        <p:spPr>
          <a:xfrm>
            <a:off x="6679662" y="4550335"/>
            <a:ext cx="24943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6CA5"/>
                </a:solidFill>
              </a:rPr>
              <a:t>Apple iPad Air 11” 2024</a:t>
            </a:r>
          </a:p>
          <a:p>
            <a:pPr algn="ctr"/>
            <a:endParaRPr lang="en-US" dirty="0">
              <a:solidFill>
                <a:srgbClr val="006CA5"/>
              </a:solidFill>
            </a:endParaRPr>
          </a:p>
          <a:p>
            <a:pPr algn="ctr"/>
            <a:r>
              <a:rPr lang="en-US" dirty="0">
                <a:solidFill>
                  <a:srgbClr val="006CA5"/>
                </a:solidFill>
              </a:rPr>
              <a:t>256 GB </a:t>
            </a:r>
            <a:r>
              <a:rPr lang="en-US" dirty="0" err="1">
                <a:solidFill>
                  <a:srgbClr val="006CA5"/>
                </a:solidFill>
              </a:rPr>
              <a:t>Wifi</a:t>
            </a:r>
            <a:r>
              <a:rPr lang="en-US" dirty="0">
                <a:solidFill>
                  <a:srgbClr val="006CA5"/>
                </a:solidFill>
              </a:rPr>
              <a:t> + 5G</a:t>
            </a:r>
          </a:p>
          <a:p>
            <a:pPr algn="ctr"/>
            <a:r>
              <a:rPr lang="en-US" dirty="0">
                <a:solidFill>
                  <a:srgbClr val="006CA5"/>
                </a:solidFill>
              </a:rPr>
              <a:t>Space Gray</a:t>
            </a:r>
            <a:endParaRPr lang="en-GB" dirty="0">
              <a:solidFill>
                <a:srgbClr val="006CA5"/>
              </a:solidFill>
            </a:endParaRPr>
          </a:p>
        </p:txBody>
      </p:sp>
      <p:pic>
        <p:nvPicPr>
          <p:cNvPr id="6" name="Picture 5" descr="A close-up of a tablet&#10;&#10;Description automatically generated">
            <a:extLst>
              <a:ext uri="{FF2B5EF4-FFF2-40B4-BE49-F238E27FC236}">
                <a16:creationId xmlns:a16="http://schemas.microsoft.com/office/drawing/2014/main" id="{C02E3776-AB55-46DE-B6C2-2D09DD7BDB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74" y="1767686"/>
            <a:ext cx="2022825" cy="2293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BC934E-EB60-2E32-3FA2-A67606964068}"/>
              </a:ext>
            </a:extLst>
          </p:cNvPr>
          <p:cNvSpPr txBox="1"/>
          <p:nvPr/>
        </p:nvSpPr>
        <p:spPr>
          <a:xfrm>
            <a:off x="2120401" y="3747809"/>
            <a:ext cx="2714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/>
              <a:t>EXENS SOLUTIONS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9C114D-072D-2F48-4330-4D9BCB99251F}"/>
              </a:ext>
            </a:extLst>
          </p:cNvPr>
          <p:cNvSpPr txBox="1"/>
          <p:nvPr/>
        </p:nvSpPr>
        <p:spPr>
          <a:xfrm>
            <a:off x="1602346" y="4286467"/>
            <a:ext cx="3418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LTCC SMD Circulator for </a:t>
            </a:r>
          </a:p>
          <a:p>
            <a:pPr algn="ctr"/>
            <a:r>
              <a:rPr lang="en-GB" dirty="0"/>
              <a:t>Space Applications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7B0AAC-EC41-DC6D-7D29-74CF342AD77C}"/>
              </a:ext>
            </a:extLst>
          </p:cNvPr>
          <p:cNvSpPr txBox="1"/>
          <p:nvPr/>
        </p:nvSpPr>
        <p:spPr>
          <a:xfrm>
            <a:off x="252510" y="707049"/>
            <a:ext cx="1172031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 algn="ctr">
              <a:defRPr>
                <a:solidFill>
                  <a:srgbClr val="006CA5"/>
                </a:solidFill>
              </a:defRPr>
            </a:lvl1pPr>
          </a:lstStyle>
          <a:p>
            <a:pPr algn="just"/>
            <a:r>
              <a:rPr lang="en-GB" dirty="0"/>
              <a:t>The SPCD Technical Programme Committee awards the best paper and the best poster authors. </a:t>
            </a:r>
          </a:p>
          <a:p>
            <a:pPr algn="just"/>
            <a:r>
              <a:rPr lang="en-GB" dirty="0"/>
              <a:t>The selection is based entirely on the material submitted - abstract, full paper and presentation.</a:t>
            </a:r>
          </a:p>
        </p:txBody>
      </p:sp>
      <p:pic>
        <p:nvPicPr>
          <p:cNvPr id="16" name="Picture 15" descr="A glass award on a wooden stand&#10;&#10;Description automatically generated">
            <a:extLst>
              <a:ext uri="{FF2B5EF4-FFF2-40B4-BE49-F238E27FC236}">
                <a16:creationId xmlns:a16="http://schemas.microsoft.com/office/drawing/2014/main" id="{FE1F5DFC-5F3E-D9E1-B24E-4F1EE911F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8340" l="1416" r="96680">
                        <a14:foregroundMark x1="12939" y1="27539" x2="24902" y2="17383"/>
                        <a14:foregroundMark x1="24902" y1="17383" x2="54688" y2="12744"/>
                        <a14:foregroundMark x1="54688" y1="12744" x2="58252" y2="13184"/>
                        <a14:foregroundMark x1="11475" y1="77490" x2="21289" y2="86865"/>
                        <a14:foregroundMark x1="21289" y1="86865" x2="59766" y2="89844"/>
                        <a14:foregroundMark x1="59766" y1="89844" x2="85107" y2="86426"/>
                        <a14:foregroundMark x1="85107" y1="86426" x2="90723" y2="76611"/>
                        <a14:foregroundMark x1="90723" y1="76611" x2="90771" y2="71533"/>
                        <a14:foregroundMark x1="90674" y1="95508" x2="8154" y2="94824"/>
                        <a14:foregroundMark x1="7861" y1="93359" x2="6885" y2="79639"/>
                        <a14:foregroundMark x1="6885" y1="79639" x2="6885" y2="79639"/>
                        <a14:foregroundMark x1="7666" y1="79443" x2="9619" y2="75146"/>
                        <a14:foregroundMark x1="18457" y1="73486" x2="35938" y2="80908"/>
                        <a14:foregroundMark x1="64990" y1="80713" x2="75439" y2="72656"/>
                        <a14:foregroundMark x1="75439" y1="72656" x2="78467" y2="66650"/>
                        <a14:foregroundMark x1="40527" y1="7813" x2="50488" y2="7813"/>
                        <a14:foregroundMark x1="3955" y1="82910" x2="4297" y2="96289"/>
                        <a14:foregroundMark x1="4297" y1="96289" x2="15186" y2="98535"/>
                        <a14:foregroundMark x1="15186" y1="98535" x2="31152" y2="98340"/>
                        <a14:foregroundMark x1="31152" y1="98340" x2="32715" y2="98340"/>
                        <a14:foregroundMark x1="96680" y1="96191" x2="94336" y2="80029"/>
                        <a14:foregroundMark x1="1416" y1="82520" x2="2783" y2="95215"/>
                        <a14:foregroundMark x1="32715" y1="69189" x2="28613" y2="44580"/>
                        <a14:foregroundMark x1="28613" y1="44580" x2="29590" y2="42529"/>
                        <a14:foregroundMark x1="21191" y1="64209" x2="22021" y2="50439"/>
                        <a14:foregroundMark x1="22021" y1="50439" x2="26758" y2="37109"/>
                        <a14:foregroundMark x1="26758" y1="37109" x2="32715" y2="29492"/>
                        <a14:foregroundMark x1="10986" y1="60498" x2="10693" y2="35742"/>
                        <a14:foregroundMark x1="10693" y1="35742" x2="11084" y2="33496"/>
                        <a14:foregroundMark x1="9326" y1="55615" x2="6689" y2="43408"/>
                        <a14:foregroundMark x1="4693" y1="39743" x2="4932" y2="41553"/>
                        <a14:foregroundMark x1="6299" y1="51904" x2="5228" y2="43795"/>
                        <a14:foregroundMark x1="5908" y1="42563" x2="5908" y2="39551"/>
                        <a14:foregroundMark x1="5908" y1="49923" x2="5908" y2="45932"/>
                        <a14:foregroundMark x1="5908" y1="53857" x2="5908" y2="53048"/>
                        <a14:foregroundMark x1="5811" y1="55518" x2="5029" y2="41260"/>
                        <a14:foregroundMark x1="5239" y1="40460" x2="5322" y2="39648"/>
                        <a14:foregroundMark x1="4639" y1="46338" x2="4979" y2="43011"/>
                        <a14:foregroundMark x1="6885" y1="52002" x2="5518" y2="49365"/>
                        <a14:foregroundMark x1="6104" y1="54150" x2="6104" y2="50537"/>
                        <a14:foregroundMark x1="5615" y1="43408" x2="5615" y2="40039"/>
                        <a14:backgroundMark x1="2197" y1="28906" x2="1318" y2="36426"/>
                        <a14:backgroundMark x1="1611" y1="53271" x2="830" y2="51123"/>
                        <a14:backgroundMark x1="830" y1="48193" x2="928" y2="45459"/>
                        <a14:backgroundMark x1="6003" y1="50839" x2="6104" y2="52197"/>
                        <a14:backgroundMark x1="5225" y1="40332" x2="5426" y2="43040"/>
                        <a14:backgroundMark x1="6104" y1="52197" x2="6104" y2="52197"/>
                        <a14:backgroundMark x1="5322" y1="44092" x2="5322" y2="40723"/>
                        <a14:backgroundMark x1="6104" y1="53662" x2="6104" y2="50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59" y="1922135"/>
            <a:ext cx="3013729" cy="301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0573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DC3091B-8D36-4AEA-9916-759F75F0EEFB}" vid="{F811E502-E3D8-47AA-BA1B-F8A475B28363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DC3091B-8D36-4AEA-9916-759F75F0EEFB}" vid="{75119C28-C2B5-41E4-AD90-DB127FF79F00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 smtClean="0">
            <a:solidFill>
              <a:srgbClr val="8197A6"/>
            </a:solidFill>
            <a:latin typeface="Arial" charset="0"/>
            <a:ea typeface="MS PGothic" pitchFamily="34" charset="-128"/>
            <a:cs typeface="Arial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DC3091B-8D36-4AEA-9916-759F75F0EEFB}" vid="{CA078FB4-4310-46A5-9F00-BB6AC0913C03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DC3091B-8D36-4AEA-9916-759F75F0EEFB}" vid="{8BDAEA13-A01D-4BD6-BC16-9DAF9F5F5E81}"/>
    </a:ext>
  </a:extLst>
</a:theme>
</file>

<file path=ppt/theme/theme5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9A0717D1-5ED3-462A-8BFB-F8EEF5537A23}" vid="{B5055003-DCC8-4F8D-A082-F4110613BE36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B505F0AAF8854BA7D2674B04F786C6" ma:contentTypeVersion="6" ma:contentTypeDescription="Create a new document." ma:contentTypeScope="" ma:versionID="0a9a67665d95953682270a56ef237d6d">
  <xsd:schema xmlns:xsd="http://www.w3.org/2001/XMLSchema" xmlns:xs="http://www.w3.org/2001/XMLSchema" xmlns:p="http://schemas.microsoft.com/office/2006/metadata/properties" xmlns:ns1="http://schemas.microsoft.com/sharepoint/v3" xmlns:ns2="f56811fa-b606-4f2e-bb30-f06042c05933" targetNamespace="http://schemas.microsoft.com/office/2006/metadata/properties" ma:root="true" ma:fieldsID="4a65544b1edf5d5962745fcf9921f865" ns1:_="" ns2:_="">
    <xsd:import namespace="http://schemas.microsoft.com/sharepoint/v3"/>
    <xsd:import namespace="f56811fa-b606-4f2e-bb30-f06042c0593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6811fa-b606-4f2e-bb30-f06042c0593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22279E-2C4C-4C93-8498-455A58D1433E}">
  <ds:schemaRefs>
    <ds:schemaRef ds:uri="f56811fa-b606-4f2e-bb30-f06042c0593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84AA08-F37C-4E6E-A1CD-E49E064FB226}">
  <ds:schemaRefs>
    <ds:schemaRef ds:uri="f56811fa-b606-4f2e-bb30-f06042c059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</Template>
  <TotalTime>509</TotalTime>
  <Words>357</Words>
  <Application>Microsoft Office PowerPoint</Application>
  <PresentationFormat>Custom</PresentationFormat>
  <Paragraphs>77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Sitka Banner</vt:lpstr>
      <vt:lpstr>Verdana</vt:lpstr>
      <vt:lpstr>ESA_Presentation_DARK</vt:lpstr>
      <vt:lpstr>ESA_Presentation_DARK_BG</vt:lpstr>
      <vt:lpstr>ESA_Presentation_CLEAR</vt:lpstr>
      <vt:lpstr>ESA_Presentation_CLEAR_BG</vt:lpstr>
      <vt:lpstr>ESA_Presentation_DARK</vt:lpstr>
      <vt:lpstr>PowerPoint Presentation</vt:lpstr>
      <vt:lpstr>PowerPoint Presentation</vt:lpstr>
      <vt:lpstr>Thank you!</vt:lpstr>
      <vt:lpstr>Proceedings</vt:lpstr>
      <vt:lpstr>PowerPoint Presentation</vt:lpstr>
      <vt:lpstr>PowerPoint Presentation</vt:lpstr>
      <vt:lpstr>SPCD 2013 -&gt; SPCD 2024 : 11 Years!, Thanks to…</vt:lpstr>
      <vt:lpstr>Best Paper Award</vt:lpstr>
      <vt:lpstr>Best Poster Award</vt:lpstr>
      <vt:lpstr>SPCD Space Fun Challenge</vt:lpstr>
      <vt:lpstr>PowerPoint Presentation</vt:lpstr>
      <vt:lpstr>NOT The Winners…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speech</dc:title>
  <dc:subject>Welcome speech</dc:subject>
  <dc:creator>Dr. Ali Zadeh</dc:creator>
  <cp:keywords/>
  <dc:description/>
  <cp:lastModifiedBy>Cyprien Corgnet</cp:lastModifiedBy>
  <cp:revision>31</cp:revision>
  <cp:lastPrinted>2008-08-26T16:26:23Z</cp:lastPrinted>
  <dcterms:created xsi:type="dcterms:W3CDTF">2022-08-31T12:11:03Z</dcterms:created>
  <dcterms:modified xsi:type="dcterms:W3CDTF">2024-10-28T10:58:32Z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Dr. Ali Zadeh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0x010100A3B505F0AAF8854BA7D2674B04F786C6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Releasable to the Public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>ESA ESTEC</vt:lpwstr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>ESA ESTEC</vt:lpwstr>
  </property>
  <property fmtid="{D5CDD505-2E9C-101B-9397-08002B2CF9AE}" pid="24" name="bmsAddress">
    <vt:lpwstr>Keplerlaan 1 - 2201 AZ Noordwijk - The Netherlands</vt:lpwstr>
  </property>
  <property fmtid="{D5CDD505-2E9C-101B-9397-08002B2CF9AE}" pid="25" name="bmsPlace">
    <vt:lpwstr>Noordwijk</vt:lpwstr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2022-10-11T22:00:00Z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9d36ad26-c4c2-44b3-9145-582895d752c1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PKKMWAM5UKCP-1108600927-1254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  <property fmtid="{D5CDD505-2E9C-101B-9397-08002B2CF9AE}" pid="42" name="Scheduling End Date">
    <vt:lpwstr/>
  </property>
  <property fmtid="{D5CDD505-2E9C-101B-9397-08002B2CF9AE}" pid="43" name="Scheduling Start Date">
    <vt:lpwstr/>
  </property>
</Properties>
</file>